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0"/>
  </p:notesMasterIdLst>
  <p:sldIdLst>
    <p:sldId id="262" r:id="rId2"/>
    <p:sldId id="257" r:id="rId3"/>
    <p:sldId id="263" r:id="rId4"/>
    <p:sldId id="264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D8F34-0135-684B-8686-997C94CDE3F4}" v="1" dt="2024-02-14T12:57:41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04a0850056fd7065acaa56c5f9d8ea4f6729b6621217d6b383c837af3acac9fc::" providerId="AD" clId="Web-{1C5E8DE7-25C5-1E74-9B4C-80CBA89D842A}"/>
    <pc:docChg chg="modSld">
      <pc:chgData name="Guest User" userId="S::urn:spo:anon#04a0850056fd7065acaa56c5f9d8ea4f6729b6621217d6b383c837af3acac9fc::" providerId="AD" clId="Web-{1C5E8DE7-25C5-1E74-9B4C-80CBA89D842A}" dt="2024-02-10T11:57:11.337" v="306" actId="1076"/>
      <pc:docMkLst>
        <pc:docMk/>
      </pc:docMkLst>
      <pc:sldChg chg="addSp delSp modSp">
        <pc:chgData name="Guest User" userId="S::urn:spo:anon#04a0850056fd7065acaa56c5f9d8ea4f6729b6621217d6b383c837af3acac9fc::" providerId="AD" clId="Web-{1C5E8DE7-25C5-1E74-9B4C-80CBA89D842A}" dt="2024-02-10T11:57:11.337" v="306" actId="1076"/>
        <pc:sldMkLst>
          <pc:docMk/>
          <pc:sldMk cId="3423225766" sldId="263"/>
        </pc:sldMkLst>
        <pc:spChg chg="del">
          <ac:chgData name="Guest User" userId="S::urn:spo:anon#04a0850056fd7065acaa56c5f9d8ea4f6729b6621217d6b383c837af3acac9fc::" providerId="AD" clId="Web-{1C5E8DE7-25C5-1E74-9B4C-80CBA89D842A}" dt="2024-02-10T11:22:57.151" v="28"/>
          <ac:spMkLst>
            <pc:docMk/>
            <pc:sldMk cId="3423225766" sldId="263"/>
            <ac:spMk id="2" creationId="{CB42AB65-DBF7-0AF4-D64B-7F55FA27E290}"/>
          </ac:spMkLst>
        </pc:spChg>
        <pc:spChg chg="add mod">
          <ac:chgData name="Guest User" userId="S::urn:spo:anon#04a0850056fd7065acaa56c5f9d8ea4f6729b6621217d6b383c837af3acac9fc::" providerId="AD" clId="Web-{1C5E8DE7-25C5-1E74-9B4C-80CBA89D842A}" dt="2024-02-10T11:49:33.871" v="96" actId="1076"/>
          <ac:spMkLst>
            <pc:docMk/>
            <pc:sldMk cId="3423225766" sldId="263"/>
            <ac:spMk id="3" creationId="{3DB77280-6533-C714-69D1-2B30A5D4AE31}"/>
          </ac:spMkLst>
        </pc:spChg>
        <pc:spChg chg="add del mod">
          <ac:chgData name="Guest User" userId="S::urn:spo:anon#04a0850056fd7065acaa56c5f9d8ea4f6729b6621217d6b383c837af3acac9fc::" providerId="AD" clId="Web-{1C5E8DE7-25C5-1E74-9B4C-80CBA89D842A}" dt="2024-02-10T11:50:31.091" v="106"/>
          <ac:spMkLst>
            <pc:docMk/>
            <pc:sldMk cId="3423225766" sldId="263"/>
            <ac:spMk id="8" creationId="{EC61908B-5B0E-954C-FDE0-A05582417B5F}"/>
          </ac:spMkLst>
        </pc:spChg>
        <pc:spChg chg="add del mod">
          <ac:chgData name="Guest User" userId="S::urn:spo:anon#04a0850056fd7065acaa56c5f9d8ea4f6729b6621217d6b383c837af3acac9fc::" providerId="AD" clId="Web-{1C5E8DE7-25C5-1E74-9B4C-80CBA89D842A}" dt="2024-02-10T11:51:01.170" v="118"/>
          <ac:spMkLst>
            <pc:docMk/>
            <pc:sldMk cId="3423225766" sldId="263"/>
            <ac:spMk id="9" creationId="{C838985C-D745-4A35-1193-36A193E2C73F}"/>
          </ac:spMkLst>
        </pc:spChg>
        <pc:spChg chg="add mod">
          <ac:chgData name="Guest User" userId="S::urn:spo:anon#04a0850056fd7065acaa56c5f9d8ea4f6729b6621217d6b383c837af3acac9fc::" providerId="AD" clId="Web-{1C5E8DE7-25C5-1E74-9B4C-80CBA89D842A}" dt="2024-02-10T11:56:35.914" v="299" actId="1076"/>
          <ac:spMkLst>
            <pc:docMk/>
            <pc:sldMk cId="3423225766" sldId="263"/>
            <ac:spMk id="10" creationId="{A9A95291-3F33-988B-24F9-96287C5217BD}"/>
          </ac:spMkLst>
        </pc:spChg>
        <pc:spChg chg="add mod">
          <ac:chgData name="Guest User" userId="S::urn:spo:anon#04a0850056fd7065acaa56c5f9d8ea4f6729b6621217d6b383c837af3acac9fc::" providerId="AD" clId="Web-{1C5E8DE7-25C5-1E74-9B4C-80CBA89D842A}" dt="2024-02-10T11:56:21.164" v="295" actId="1076"/>
          <ac:spMkLst>
            <pc:docMk/>
            <pc:sldMk cId="3423225766" sldId="263"/>
            <ac:spMk id="11" creationId="{0F99CF9F-0191-FC9C-AAE7-C4703CA5859C}"/>
          </ac:spMkLst>
        </pc:spChg>
        <pc:spChg chg="add mod">
          <ac:chgData name="Guest User" userId="S::urn:spo:anon#04a0850056fd7065acaa56c5f9d8ea4f6729b6621217d6b383c837af3acac9fc::" providerId="AD" clId="Web-{1C5E8DE7-25C5-1E74-9B4C-80CBA89D842A}" dt="2024-02-10T11:56:16.726" v="294" actId="1076"/>
          <ac:spMkLst>
            <pc:docMk/>
            <pc:sldMk cId="3423225766" sldId="263"/>
            <ac:spMk id="12" creationId="{A039CCEB-13EE-0B0D-D860-A97D7580D8C4}"/>
          </ac:spMkLst>
        </pc:spChg>
        <pc:picChg chg="add mod modCrop">
          <ac:chgData name="Guest User" userId="S::urn:spo:anon#04a0850056fd7065acaa56c5f9d8ea4f6729b6621217d6b383c837af3acac9fc::" providerId="AD" clId="Web-{1C5E8DE7-25C5-1E74-9B4C-80CBA89D842A}" dt="2024-02-10T11:48:48.245" v="90" actId="1076"/>
          <ac:picMkLst>
            <pc:docMk/>
            <pc:sldMk cId="3423225766" sldId="263"/>
            <ac:picMk id="2" creationId="{FE936050-4C94-64F3-747D-55C9563F13ED}"/>
          </ac:picMkLst>
        </pc:picChg>
        <pc:picChg chg="mod">
          <ac:chgData name="Guest User" userId="S::urn:spo:anon#04a0850056fd7065acaa56c5f9d8ea4f6729b6621217d6b383c837af3acac9fc::" providerId="AD" clId="Web-{1C5E8DE7-25C5-1E74-9B4C-80CBA89D842A}" dt="2024-02-10T11:55:40.209" v="287" actId="1076"/>
          <ac:picMkLst>
            <pc:docMk/>
            <pc:sldMk cId="3423225766" sldId="263"/>
            <ac:picMk id="4" creationId="{C4636469-E68B-FBB4-73F2-1DB69C12EE3D}"/>
          </ac:picMkLst>
        </pc:picChg>
        <pc:picChg chg="add mod">
          <ac:chgData name="Guest User" userId="S::urn:spo:anon#04a0850056fd7065acaa56c5f9d8ea4f6729b6621217d6b383c837af3acac9fc::" providerId="AD" clId="Web-{1C5E8DE7-25C5-1E74-9B4C-80CBA89D842A}" dt="2024-02-10T11:49:41.809" v="97" actId="1076"/>
          <ac:picMkLst>
            <pc:docMk/>
            <pc:sldMk cId="3423225766" sldId="263"/>
            <ac:picMk id="5" creationId="{49262D20-ACDA-A9B5-BF73-8F5CBF552FC9}"/>
          </ac:picMkLst>
        </pc:picChg>
        <pc:picChg chg="add mod modCrop">
          <ac:chgData name="Guest User" userId="S::urn:spo:anon#04a0850056fd7065acaa56c5f9d8ea4f6729b6621217d6b383c837af3acac9fc::" providerId="AD" clId="Web-{1C5E8DE7-25C5-1E74-9B4C-80CBA89D842A}" dt="2024-02-10T11:55:33.272" v="285" actId="1076"/>
          <ac:picMkLst>
            <pc:docMk/>
            <pc:sldMk cId="3423225766" sldId="263"/>
            <ac:picMk id="6" creationId="{A89C10D7-648D-6CEC-17A5-B568EE0A9AE8}"/>
          </ac:picMkLst>
        </pc:picChg>
        <pc:picChg chg="add mod">
          <ac:chgData name="Guest User" userId="S::urn:spo:anon#04a0850056fd7065acaa56c5f9d8ea4f6729b6621217d6b383c837af3acac9fc::" providerId="AD" clId="Web-{1C5E8DE7-25C5-1E74-9B4C-80CBA89D842A}" dt="2024-02-10T11:55:35.740" v="286" actId="1076"/>
          <ac:picMkLst>
            <pc:docMk/>
            <pc:sldMk cId="3423225766" sldId="263"/>
            <ac:picMk id="7" creationId="{D289C847-7DE1-707C-37ED-DDC4A1112D9E}"/>
          </ac:picMkLst>
        </pc:picChg>
        <pc:picChg chg="add mod">
          <ac:chgData name="Guest User" userId="S::urn:spo:anon#04a0850056fd7065acaa56c5f9d8ea4f6729b6621217d6b383c837af3acac9fc::" providerId="AD" clId="Web-{1C5E8DE7-25C5-1E74-9B4C-80CBA89D842A}" dt="2024-02-10T11:57:11.337" v="306" actId="1076"/>
          <ac:picMkLst>
            <pc:docMk/>
            <pc:sldMk cId="3423225766" sldId="263"/>
            <ac:picMk id="13" creationId="{4AD89BFC-841F-93E6-E0EA-4F7B60C8F800}"/>
          </ac:picMkLst>
        </pc:picChg>
      </pc:sldChg>
    </pc:docChg>
  </pc:docChgLst>
  <pc:docChgLst>
    <pc:chgData name="Guest User" userId="S::urn:spo:anon#04a0850056fd7065acaa56c5f9d8ea4f6729b6621217d6b383c837af3acac9fc::" providerId="AD" clId="Web-{91FB7C68-808B-E253-AB75-E7B93764A7ED}"/>
    <pc:docChg chg="addSld delSld modSld">
      <pc:chgData name="Guest User" userId="S::urn:spo:anon#04a0850056fd7065acaa56c5f9d8ea4f6729b6621217d6b383c837af3acac9fc::" providerId="AD" clId="Web-{91FB7C68-808B-E253-AB75-E7B93764A7ED}" dt="2024-02-11T13:07:13.324" v="232" actId="20577"/>
      <pc:docMkLst>
        <pc:docMk/>
      </pc:docMkLst>
      <pc:sldChg chg="addSp delSp modSp add del">
        <pc:chgData name="Guest User" userId="S::urn:spo:anon#04a0850056fd7065acaa56c5f9d8ea4f6729b6621217d6b383c837af3acac9fc::" providerId="AD" clId="Web-{91FB7C68-808B-E253-AB75-E7B93764A7ED}" dt="2024-02-11T12:53:58.715" v="92" actId="1076"/>
        <pc:sldMkLst>
          <pc:docMk/>
          <pc:sldMk cId="4169464783" sldId="258"/>
        </pc:sldMkLst>
        <pc:spChg chg="mod">
          <ac:chgData name="Guest User" userId="S::urn:spo:anon#04a0850056fd7065acaa56c5f9d8ea4f6729b6621217d6b383c837af3acac9fc::" providerId="AD" clId="Web-{91FB7C68-808B-E253-AB75-E7B93764A7ED}" dt="2024-02-11T12:53:52.387" v="90" actId="1076"/>
          <ac:spMkLst>
            <pc:docMk/>
            <pc:sldMk cId="4169464783" sldId="258"/>
            <ac:spMk id="8" creationId="{D92C780D-F4EE-3A2A-BBCD-EF4CABE3B91A}"/>
          </ac:spMkLst>
        </pc:spChg>
        <pc:picChg chg="mod">
          <ac:chgData name="Guest User" userId="S::urn:spo:anon#04a0850056fd7065acaa56c5f9d8ea4f6729b6621217d6b383c837af3acac9fc::" providerId="AD" clId="Web-{91FB7C68-808B-E253-AB75-E7B93764A7ED}" dt="2024-02-11T12:53:29.277" v="86" actId="1076"/>
          <ac:picMkLst>
            <pc:docMk/>
            <pc:sldMk cId="4169464783" sldId="258"/>
            <ac:picMk id="4" creationId="{7A6BDD21-C67C-CE12-70E2-8BBB6F9643EB}"/>
          </ac:picMkLst>
        </pc:picChg>
        <pc:picChg chg="add del mod">
          <ac:chgData name="Guest User" userId="S::urn:spo:anon#04a0850056fd7065acaa56c5f9d8ea4f6729b6621217d6b383c837af3acac9fc::" providerId="AD" clId="Web-{91FB7C68-808B-E253-AB75-E7B93764A7ED}" dt="2024-02-11T12:52:57.010" v="82"/>
          <ac:picMkLst>
            <pc:docMk/>
            <pc:sldMk cId="4169464783" sldId="258"/>
            <ac:picMk id="5" creationId="{9717D982-A55E-A5CD-08AD-8BDAACCF52D4}"/>
          </ac:picMkLst>
        </pc:picChg>
        <pc:picChg chg="add del mod modCrop">
          <ac:chgData name="Guest User" userId="S::urn:spo:anon#04a0850056fd7065acaa56c5f9d8ea4f6729b6621217d6b383c837af3acac9fc::" providerId="AD" clId="Web-{91FB7C68-808B-E253-AB75-E7B93764A7ED}" dt="2024-02-11T12:52:30.228" v="75"/>
          <ac:picMkLst>
            <pc:docMk/>
            <pc:sldMk cId="4169464783" sldId="258"/>
            <ac:picMk id="7" creationId="{29990F06-A2FF-826A-73CC-F713EDC91CDC}"/>
          </ac:picMkLst>
        </pc:picChg>
        <pc:picChg chg="mod">
          <ac:chgData name="Guest User" userId="S::urn:spo:anon#04a0850056fd7065acaa56c5f9d8ea4f6729b6621217d6b383c837af3acac9fc::" providerId="AD" clId="Web-{91FB7C68-808B-E253-AB75-E7B93764A7ED}" dt="2024-02-11T12:53:44.824" v="88" actId="1076"/>
          <ac:picMkLst>
            <pc:docMk/>
            <pc:sldMk cId="4169464783" sldId="258"/>
            <ac:picMk id="9" creationId="{A11EAFA6-EA86-BCB9-47FE-43441E1EC456}"/>
          </ac:picMkLst>
        </pc:picChg>
        <pc:picChg chg="mod">
          <ac:chgData name="Guest User" userId="S::urn:spo:anon#04a0850056fd7065acaa56c5f9d8ea4f6729b6621217d6b383c837af3acac9fc::" providerId="AD" clId="Web-{91FB7C68-808B-E253-AB75-E7B93764A7ED}" dt="2024-02-11T12:53:54.481" v="91" actId="1076"/>
          <ac:picMkLst>
            <pc:docMk/>
            <pc:sldMk cId="4169464783" sldId="258"/>
            <ac:picMk id="10" creationId="{4A08A367-5920-ACD3-0313-8C0101BF0C25}"/>
          </ac:picMkLst>
        </pc:picChg>
        <pc:picChg chg="mod">
          <ac:chgData name="Guest User" userId="S::urn:spo:anon#04a0850056fd7065acaa56c5f9d8ea4f6729b6621217d6b383c837af3acac9fc::" providerId="AD" clId="Web-{91FB7C68-808B-E253-AB75-E7B93764A7ED}" dt="2024-02-11T12:53:58.715" v="92" actId="1076"/>
          <ac:picMkLst>
            <pc:docMk/>
            <pc:sldMk cId="4169464783" sldId="258"/>
            <ac:picMk id="11" creationId="{F9DBAEDF-041C-8761-314D-9B4E92088511}"/>
          </ac:picMkLst>
        </pc:picChg>
        <pc:picChg chg="add mod modCrop">
          <ac:chgData name="Guest User" userId="S::urn:spo:anon#04a0850056fd7065acaa56c5f9d8ea4f6729b6621217d6b383c837af3acac9fc::" providerId="AD" clId="Web-{91FB7C68-808B-E253-AB75-E7B93764A7ED}" dt="2024-02-11T12:52:45.994" v="81" actId="1076"/>
          <ac:picMkLst>
            <pc:docMk/>
            <pc:sldMk cId="4169464783" sldId="258"/>
            <ac:picMk id="13" creationId="{D912E80B-A51F-7649-2586-6C94CAEAC1DD}"/>
          </ac:picMkLst>
        </pc:picChg>
      </pc:sldChg>
      <pc:sldChg chg="addSp delSp modSp">
        <pc:chgData name="Guest User" userId="S::urn:spo:anon#04a0850056fd7065acaa56c5f9d8ea4f6729b6621217d6b383c837af3acac9fc::" providerId="AD" clId="Web-{91FB7C68-808B-E253-AB75-E7B93764A7ED}" dt="2024-02-11T12:56:08.923" v="114" actId="1076"/>
        <pc:sldMkLst>
          <pc:docMk/>
          <pc:sldMk cId="3611294484" sldId="259"/>
        </pc:sldMkLst>
        <pc:spChg chg="mod">
          <ac:chgData name="Guest User" userId="S::urn:spo:anon#04a0850056fd7065acaa56c5f9d8ea4f6729b6621217d6b383c837af3acac9fc::" providerId="AD" clId="Web-{91FB7C68-808B-E253-AB75-E7B93764A7ED}" dt="2024-02-11T12:48:59.173" v="61" actId="1076"/>
          <ac:spMkLst>
            <pc:docMk/>
            <pc:sldMk cId="3611294484" sldId="259"/>
            <ac:spMk id="2" creationId="{C174CB0D-1536-D7FB-39DF-35B5A204102F}"/>
          </ac:spMkLst>
        </pc:spChg>
        <pc:spChg chg="mod">
          <ac:chgData name="Guest User" userId="S::urn:spo:anon#04a0850056fd7065acaa56c5f9d8ea4f6729b6621217d6b383c837af3acac9fc::" providerId="AD" clId="Web-{91FB7C68-808B-E253-AB75-E7B93764A7ED}" dt="2024-02-11T12:55:59.861" v="113" actId="14100"/>
          <ac:spMkLst>
            <pc:docMk/>
            <pc:sldMk cId="3611294484" sldId="259"/>
            <ac:spMk id="3" creationId="{71DEF89F-F156-7681-F0F2-39ECF9645B4E}"/>
          </ac:spMkLst>
        </pc:spChg>
        <pc:picChg chg="add del mod modCrop">
          <ac:chgData name="Guest User" userId="S::urn:spo:anon#04a0850056fd7065acaa56c5f9d8ea4f6729b6621217d6b383c837af3acac9fc::" providerId="AD" clId="Web-{91FB7C68-808B-E253-AB75-E7B93764A7ED}" dt="2024-02-11T12:53:04.104" v="83"/>
          <ac:picMkLst>
            <pc:docMk/>
            <pc:sldMk cId="3611294484" sldId="259"/>
            <ac:picMk id="4" creationId="{9D062E47-86DB-03C3-8BC3-E5326A2D652A}"/>
          </ac:picMkLst>
        </pc:picChg>
        <pc:picChg chg="add mod modCrop">
          <ac:chgData name="Guest User" userId="S::urn:spo:anon#04a0850056fd7065acaa56c5f9d8ea4f6729b6621217d6b383c837af3acac9fc::" providerId="AD" clId="Web-{91FB7C68-808B-E253-AB75-E7B93764A7ED}" dt="2024-02-11T12:56:08.923" v="114" actId="1076"/>
          <ac:picMkLst>
            <pc:docMk/>
            <pc:sldMk cId="3611294484" sldId="259"/>
            <ac:picMk id="5" creationId="{96E1F75C-055B-102A-BCCB-8034240FE7C2}"/>
          </ac:picMkLst>
        </pc:picChg>
        <pc:picChg chg="add mod modCrop">
          <ac:chgData name="Guest User" userId="S::urn:spo:anon#04a0850056fd7065acaa56c5f9d8ea4f6729b6621217d6b383c837af3acac9fc::" providerId="AD" clId="Web-{91FB7C68-808B-E253-AB75-E7B93764A7ED}" dt="2024-02-11T12:55:38.454" v="108" actId="1076"/>
          <ac:picMkLst>
            <pc:docMk/>
            <pc:sldMk cId="3611294484" sldId="259"/>
            <ac:picMk id="6" creationId="{1AD587CD-BF48-6D98-3253-31F72A72FC51}"/>
          </ac:picMkLst>
        </pc:picChg>
      </pc:sldChg>
      <pc:sldChg chg="addSp modSp">
        <pc:chgData name="Guest User" userId="S::urn:spo:anon#04a0850056fd7065acaa56c5f9d8ea4f6729b6621217d6b383c837af3acac9fc::" providerId="AD" clId="Web-{91FB7C68-808B-E253-AB75-E7B93764A7ED}" dt="2024-02-11T13:03:56.191" v="177" actId="14100"/>
        <pc:sldMkLst>
          <pc:docMk/>
          <pc:sldMk cId="1714685420" sldId="260"/>
        </pc:sldMkLst>
        <pc:spChg chg="mod">
          <ac:chgData name="Guest User" userId="S::urn:spo:anon#04a0850056fd7065acaa56c5f9d8ea4f6729b6621217d6b383c837af3acac9fc::" providerId="AD" clId="Web-{91FB7C68-808B-E253-AB75-E7B93764A7ED}" dt="2024-02-11T13:02:56.017" v="164" actId="1076"/>
          <ac:spMkLst>
            <pc:docMk/>
            <pc:sldMk cId="1714685420" sldId="260"/>
            <ac:spMk id="2" creationId="{85CDABEF-68D3-EC42-6D65-14FE5484F2E2}"/>
          </ac:spMkLst>
        </pc:spChg>
        <pc:picChg chg="mod">
          <ac:chgData name="Guest User" userId="S::urn:spo:anon#04a0850056fd7065acaa56c5f9d8ea4f6729b6621217d6b383c837af3acac9fc::" providerId="AD" clId="Web-{91FB7C68-808B-E253-AB75-E7B93764A7ED}" dt="2024-02-11T13:03:56.191" v="177" actId="14100"/>
          <ac:picMkLst>
            <pc:docMk/>
            <pc:sldMk cId="1714685420" sldId="260"/>
            <ac:picMk id="3" creationId="{C8B7EFFA-5676-C005-B83F-A2EAC1ABE6AC}"/>
          </ac:picMkLst>
        </pc:picChg>
        <pc:picChg chg="mod modCrop">
          <ac:chgData name="Guest User" userId="S::urn:spo:anon#04a0850056fd7065acaa56c5f9d8ea4f6729b6621217d6b383c837af3acac9fc::" providerId="AD" clId="Web-{91FB7C68-808B-E253-AB75-E7B93764A7ED}" dt="2024-02-11T13:03:08.939" v="169" actId="1076"/>
          <ac:picMkLst>
            <pc:docMk/>
            <pc:sldMk cId="1714685420" sldId="260"/>
            <ac:picMk id="5" creationId="{3B9C7BC0-6C07-4B31-45F2-ADAD67257BA3}"/>
          </ac:picMkLst>
        </pc:picChg>
        <pc:picChg chg="add mod">
          <ac:chgData name="Guest User" userId="S::urn:spo:anon#04a0850056fd7065acaa56c5f9d8ea4f6729b6621217d6b383c837af3acac9fc::" providerId="AD" clId="Web-{91FB7C68-808B-E253-AB75-E7B93764A7ED}" dt="2024-02-11T13:03:34.706" v="174" actId="1076"/>
          <ac:picMkLst>
            <pc:docMk/>
            <pc:sldMk cId="1714685420" sldId="260"/>
            <ac:picMk id="6" creationId="{574E8772-4A12-D9DB-646A-C6C2BF4006A1}"/>
          </ac:picMkLst>
        </pc:picChg>
      </pc:sldChg>
      <pc:sldChg chg="addSp delSp modSp">
        <pc:chgData name="Guest User" userId="S::urn:spo:anon#04a0850056fd7065acaa56c5f9d8ea4f6729b6621217d6b383c837af3acac9fc::" providerId="AD" clId="Web-{91FB7C68-808B-E253-AB75-E7B93764A7ED}" dt="2024-02-11T13:07:13.324" v="232" actId="20577"/>
        <pc:sldMkLst>
          <pc:docMk/>
          <pc:sldMk cId="903622403" sldId="261"/>
        </pc:sldMkLst>
        <pc:spChg chg="mod">
          <ac:chgData name="Guest User" userId="S::urn:spo:anon#04a0850056fd7065acaa56c5f9d8ea4f6729b6621217d6b383c837af3acac9fc::" providerId="AD" clId="Web-{91FB7C68-808B-E253-AB75-E7B93764A7ED}" dt="2024-02-11T12:59:27.759" v="148" actId="1076"/>
          <ac:spMkLst>
            <pc:docMk/>
            <pc:sldMk cId="903622403" sldId="261"/>
            <ac:spMk id="2" creationId="{A559F776-ECF0-FA0E-2DAD-16FF33053A8C}"/>
          </ac:spMkLst>
        </pc:spChg>
        <pc:spChg chg="add mod">
          <ac:chgData name="Guest User" userId="S::urn:spo:anon#04a0850056fd7065acaa56c5f9d8ea4f6729b6621217d6b383c837af3acac9fc::" providerId="AD" clId="Web-{91FB7C68-808B-E253-AB75-E7B93764A7ED}" dt="2024-02-11T13:04:56.459" v="184" actId="1076"/>
          <ac:spMkLst>
            <pc:docMk/>
            <pc:sldMk cId="903622403" sldId="261"/>
            <ac:spMk id="3" creationId="{A6EE7D79-8F0F-C77C-C5E0-DADD5022B0FB}"/>
          </ac:spMkLst>
        </pc:spChg>
        <pc:spChg chg="del mod">
          <ac:chgData name="Guest User" userId="S::urn:spo:anon#04a0850056fd7065acaa56c5f9d8ea4f6729b6621217d6b383c837af3acac9fc::" providerId="AD" clId="Web-{91FB7C68-808B-E253-AB75-E7B93764A7ED}" dt="2024-02-11T12:59:07.180" v="144"/>
          <ac:spMkLst>
            <pc:docMk/>
            <pc:sldMk cId="903622403" sldId="261"/>
            <ac:spMk id="7" creationId="{FB4F25B5-315F-947D-185A-AE43AF1E04D3}"/>
          </ac:spMkLst>
        </pc:spChg>
        <pc:spChg chg="add mod">
          <ac:chgData name="Guest User" userId="S::urn:spo:anon#04a0850056fd7065acaa56c5f9d8ea4f6729b6621217d6b383c837af3acac9fc::" providerId="AD" clId="Web-{91FB7C68-808B-E253-AB75-E7B93764A7ED}" dt="2024-02-11T13:05:40.320" v="204" actId="1076"/>
          <ac:spMkLst>
            <pc:docMk/>
            <pc:sldMk cId="903622403" sldId="261"/>
            <ac:spMk id="10" creationId="{ED296A05-2823-9E62-88AD-A1FAF0E9A96F}"/>
          </ac:spMkLst>
        </pc:spChg>
        <pc:spChg chg="add mod">
          <ac:chgData name="Guest User" userId="S::urn:spo:anon#04a0850056fd7065acaa56c5f9d8ea4f6729b6621217d6b383c837af3acac9fc::" providerId="AD" clId="Web-{91FB7C68-808B-E253-AB75-E7B93764A7ED}" dt="2024-02-11T13:07:13.324" v="232" actId="20577"/>
          <ac:spMkLst>
            <pc:docMk/>
            <pc:sldMk cId="903622403" sldId="261"/>
            <ac:spMk id="11" creationId="{64731816-7461-F5A5-E351-9A401BFAE77A}"/>
          </ac:spMkLst>
        </pc:spChg>
        <pc:picChg chg="add del mod">
          <ac:chgData name="Guest User" userId="S::urn:spo:anon#04a0850056fd7065acaa56c5f9d8ea4f6729b6621217d6b383c837af3acac9fc::" providerId="AD" clId="Web-{91FB7C68-808B-E253-AB75-E7B93764A7ED}" dt="2024-02-11T13:04:25.380" v="180"/>
          <ac:picMkLst>
            <pc:docMk/>
            <pc:sldMk cId="903622403" sldId="261"/>
            <ac:picMk id="8" creationId="{33C11643-F7A6-EAC1-0FA4-21A3CC422387}"/>
          </ac:picMkLst>
        </pc:picChg>
      </pc:sldChg>
      <pc:sldChg chg="modSp del">
        <pc:chgData name="Guest User" userId="S::urn:spo:anon#04a0850056fd7065acaa56c5f9d8ea4f6729b6621217d6b383c837af3acac9fc::" providerId="AD" clId="Web-{91FB7C68-808B-E253-AB75-E7B93764A7ED}" dt="2024-02-11T13:04:08.035" v="178"/>
        <pc:sldMkLst>
          <pc:docMk/>
          <pc:sldMk cId="4051340445" sldId="265"/>
        </pc:sldMkLst>
        <pc:picChg chg="mod">
          <ac:chgData name="Guest User" userId="S::urn:spo:anon#04a0850056fd7065acaa56c5f9d8ea4f6729b6621217d6b383c837af3acac9fc::" providerId="AD" clId="Web-{91FB7C68-808B-E253-AB75-E7B93764A7ED}" dt="2024-02-11T13:01:25.748" v="153" actId="1076"/>
          <ac:picMkLst>
            <pc:docMk/>
            <pc:sldMk cId="4051340445" sldId="265"/>
            <ac:picMk id="21" creationId="{59116EE4-0680-B6A0-3664-7327F38A06FA}"/>
          </ac:picMkLst>
        </pc:picChg>
      </pc:sldChg>
    </pc:docChg>
  </pc:docChgLst>
  <pc:docChgLst>
    <pc:chgData name="Javier Rojas Garcia-Rostan" userId="35525984-572c-40ae-a5ae-4f13206903ce" providerId="ADAL" clId="{2AA885C1-7479-954A-A15A-F74C58CB72F1}"/>
    <pc:docChg chg="undo custSel modSld addMainMaster delMainMaster">
      <pc:chgData name="Javier Rojas Garcia-Rostan" userId="35525984-572c-40ae-a5ae-4f13206903ce" providerId="ADAL" clId="{2AA885C1-7479-954A-A15A-F74C58CB72F1}" dt="2024-02-09T11:41:59.436" v="318" actId="478"/>
      <pc:docMkLst>
        <pc:docMk/>
      </pc:docMkLst>
      <pc:sldChg chg="addSp delSp modSp mod setBg modClrScheme addAnim delAnim chgLayout">
        <pc:chgData name="Javier Rojas Garcia-Rostan" userId="35525984-572c-40ae-a5ae-4f13206903ce" providerId="ADAL" clId="{2AA885C1-7479-954A-A15A-F74C58CB72F1}" dt="2024-02-09T11:41:59.436" v="318" actId="478"/>
        <pc:sldMkLst>
          <pc:docMk/>
          <pc:sldMk cId="4244883903" sldId="256"/>
        </pc:sldMkLst>
        <pc:spChg chg="mo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2" creationId="{E9A8D14B-B9CE-D2D9-CB79-4F9DEDA95796}"/>
          </ac:spMkLst>
        </pc:spChg>
        <pc:spChg chg="mo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3" creationId="{2F5B674C-2224-8DAE-5484-EC39A934D2D6}"/>
          </ac:spMkLst>
        </pc:spChg>
        <pc:spChg chg="mod or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6" creationId="{EEEDA5BE-F336-ADFC-804A-5CA6F02D2ACD}"/>
          </ac:spMkLst>
        </pc:spChg>
        <pc:spChg chg="add del">
          <ac:chgData name="Javier Rojas Garcia-Rostan" userId="35525984-572c-40ae-a5ae-4f13206903ce" providerId="ADAL" clId="{2AA885C1-7479-954A-A15A-F74C58CB72F1}" dt="2024-02-09T11:25:32.284" v="285" actId="26606"/>
          <ac:spMkLst>
            <pc:docMk/>
            <pc:sldMk cId="4244883903" sldId="256"/>
            <ac:spMk id="13" creationId="{8C37C960-91F5-4F61-B2CD-8A037920720B}"/>
          </ac:spMkLst>
        </pc:spChg>
        <pc:spChg chg="add del">
          <ac:chgData name="Javier Rojas Garcia-Rostan" userId="35525984-572c-40ae-a5ae-4f13206903ce" providerId="ADAL" clId="{2AA885C1-7479-954A-A15A-F74C58CB72F1}" dt="2024-02-09T11:25:32.284" v="285" actId="26606"/>
          <ac:spMkLst>
            <pc:docMk/>
            <pc:sldMk cId="4244883903" sldId="256"/>
            <ac:spMk id="15" creationId="{11884203-7A1F-4059-B697-23D53FA8A296}"/>
          </ac:spMkLst>
        </pc:spChg>
        <pc:spChg chg="add del">
          <ac:chgData name="Javier Rojas Garcia-Rostan" userId="35525984-572c-40ae-a5ae-4f13206903ce" providerId="ADAL" clId="{2AA885C1-7479-954A-A15A-F74C58CB72F1}" dt="2024-02-09T11:25:32.284" v="285" actId="26606"/>
          <ac:spMkLst>
            <pc:docMk/>
            <pc:sldMk cId="4244883903" sldId="256"/>
            <ac:spMk id="17" creationId="{A5C31099-1BBD-40CE-BC60-FCE50741940D}"/>
          </ac:spMkLst>
        </pc:spChg>
        <pc:spChg chg="add del">
          <ac:chgData name="Javier Rojas Garcia-Rostan" userId="35525984-572c-40ae-a5ae-4f13206903ce" providerId="ADAL" clId="{2AA885C1-7479-954A-A15A-F74C58CB72F1}" dt="2024-02-09T11:25:32.284" v="285" actId="26606"/>
          <ac:spMkLst>
            <pc:docMk/>
            <pc:sldMk cId="4244883903" sldId="256"/>
            <ac:spMk id="19" creationId="{AE12D6A8-795F-441C-B70F-F3E0D262FC6E}"/>
          </ac:spMkLst>
        </pc:spChg>
        <pc:spChg chg="add del">
          <ac:chgData name="Javier Rojas Garcia-Rostan" userId="35525984-572c-40ae-a5ae-4f13206903ce" providerId="ADAL" clId="{2AA885C1-7479-954A-A15A-F74C58CB72F1}" dt="2024-02-09T11:25:32.284" v="285" actId="26606"/>
          <ac:spMkLst>
            <pc:docMk/>
            <pc:sldMk cId="4244883903" sldId="256"/>
            <ac:spMk id="21" creationId="{77E975BE-D56B-41D7-A042-1DB14B6EBF3B}"/>
          </ac:spMkLst>
        </pc:spChg>
        <pc:spChg chg="add del">
          <ac:chgData name="Javier Rojas Garcia-Rostan" userId="35525984-572c-40ae-a5ae-4f13206903ce" providerId="ADAL" clId="{2AA885C1-7479-954A-A15A-F74C58CB72F1}" dt="2024-02-09T11:25:35.317" v="289" actId="26606"/>
          <ac:spMkLst>
            <pc:docMk/>
            <pc:sldMk cId="4244883903" sldId="256"/>
            <ac:spMk id="23" creationId="{1DB043B4-68C6-45B9-82AC-A5800EADB8DB}"/>
          </ac:spMkLst>
        </pc:spChg>
        <pc:spChg chg="add del">
          <ac:chgData name="Javier Rojas Garcia-Rostan" userId="35525984-572c-40ae-a5ae-4f13206903ce" providerId="ADAL" clId="{2AA885C1-7479-954A-A15A-F74C58CB72F1}" dt="2024-02-09T11:25:35.317" v="289" actId="26606"/>
          <ac:spMkLst>
            <pc:docMk/>
            <pc:sldMk cId="4244883903" sldId="256"/>
            <ac:spMk id="24" creationId="{D87560B9-86B8-4558-93E9-FAB8DBE40C16}"/>
          </ac:spMkLst>
        </pc:spChg>
        <pc:spChg chg="add del">
          <ac:chgData name="Javier Rojas Garcia-Rostan" userId="35525984-572c-40ae-a5ae-4f13206903ce" providerId="ADAL" clId="{2AA885C1-7479-954A-A15A-F74C58CB72F1}" dt="2024-02-09T11:25:35.317" v="289" actId="26606"/>
          <ac:spMkLst>
            <pc:docMk/>
            <pc:sldMk cId="4244883903" sldId="256"/>
            <ac:spMk id="25" creationId="{71400469-1077-4353-BFB5-E4159ADF1921}"/>
          </ac:spMkLst>
        </pc:spChg>
        <pc:spChg chg="add del">
          <ac:chgData name="Javier Rojas Garcia-Rostan" userId="35525984-572c-40ae-a5ae-4f13206903ce" providerId="ADAL" clId="{2AA885C1-7479-954A-A15A-F74C58CB72F1}" dt="2024-02-09T11:25:35.317" v="289" actId="26606"/>
          <ac:spMkLst>
            <pc:docMk/>
            <pc:sldMk cId="4244883903" sldId="256"/>
            <ac:spMk id="26" creationId="{F28851F7-6B20-43F1-90FF-B41CE11AFC7E}"/>
          </ac:spMkLst>
        </pc:spChg>
        <pc:spChg chg="add del">
          <ac:chgData name="Javier Rojas Garcia-Rostan" userId="35525984-572c-40ae-a5ae-4f13206903ce" providerId="ADAL" clId="{2AA885C1-7479-954A-A15A-F74C58CB72F1}" dt="2024-02-09T11:25:35.317" v="289" actId="26606"/>
          <ac:spMkLst>
            <pc:docMk/>
            <pc:sldMk cId="4244883903" sldId="256"/>
            <ac:spMk id="27" creationId="{09E6BACC-8290-425B-A517-1914E16D829A}"/>
          </ac:spMkLst>
        </pc:spChg>
        <pc:spChg chg="add del">
          <ac:chgData name="Javier Rojas Garcia-Rostan" userId="35525984-572c-40ae-a5ae-4f13206903ce" providerId="ADAL" clId="{2AA885C1-7479-954A-A15A-F74C58CB72F1}" dt="2024-02-09T11:25:37.215" v="291" actId="26606"/>
          <ac:spMkLst>
            <pc:docMk/>
            <pc:sldMk cId="4244883903" sldId="256"/>
            <ac:spMk id="29" creationId="{8C37C960-91F5-4F61-B2CD-8A037920720B}"/>
          </ac:spMkLst>
        </pc:spChg>
        <pc:spChg chg="add del">
          <ac:chgData name="Javier Rojas Garcia-Rostan" userId="35525984-572c-40ae-a5ae-4f13206903ce" providerId="ADAL" clId="{2AA885C1-7479-954A-A15A-F74C58CB72F1}" dt="2024-02-09T11:25:37.215" v="291" actId="26606"/>
          <ac:spMkLst>
            <pc:docMk/>
            <pc:sldMk cId="4244883903" sldId="256"/>
            <ac:spMk id="30" creationId="{11884203-7A1F-4059-B697-23D53FA8A296}"/>
          </ac:spMkLst>
        </pc:spChg>
        <pc:spChg chg="add del">
          <ac:chgData name="Javier Rojas Garcia-Rostan" userId="35525984-572c-40ae-a5ae-4f13206903ce" providerId="ADAL" clId="{2AA885C1-7479-954A-A15A-F74C58CB72F1}" dt="2024-02-09T11:25:37.215" v="291" actId="26606"/>
          <ac:spMkLst>
            <pc:docMk/>
            <pc:sldMk cId="4244883903" sldId="256"/>
            <ac:spMk id="31" creationId="{A5C31099-1BBD-40CE-BC60-FCE50741940D}"/>
          </ac:spMkLst>
        </pc:spChg>
        <pc:spChg chg="add del">
          <ac:chgData name="Javier Rojas Garcia-Rostan" userId="35525984-572c-40ae-a5ae-4f13206903ce" providerId="ADAL" clId="{2AA885C1-7479-954A-A15A-F74C58CB72F1}" dt="2024-02-09T11:25:37.215" v="291" actId="26606"/>
          <ac:spMkLst>
            <pc:docMk/>
            <pc:sldMk cId="4244883903" sldId="256"/>
            <ac:spMk id="32" creationId="{AE12D6A8-795F-441C-B70F-F3E0D262FC6E}"/>
          </ac:spMkLst>
        </pc:spChg>
        <pc:spChg chg="add del">
          <ac:chgData name="Javier Rojas Garcia-Rostan" userId="35525984-572c-40ae-a5ae-4f13206903ce" providerId="ADAL" clId="{2AA885C1-7479-954A-A15A-F74C58CB72F1}" dt="2024-02-09T11:25:37.215" v="291" actId="26606"/>
          <ac:spMkLst>
            <pc:docMk/>
            <pc:sldMk cId="4244883903" sldId="256"/>
            <ac:spMk id="33" creationId="{77E975BE-D56B-41D7-A042-1DB14B6EBF3B}"/>
          </ac:spMkLst>
        </pc:spChg>
        <pc:spChg chg="add del">
          <ac:chgData name="Javier Rojas Garcia-Rostan" userId="35525984-572c-40ae-a5ae-4f13206903ce" providerId="ADAL" clId="{2AA885C1-7479-954A-A15A-F74C58CB72F1}" dt="2024-02-09T11:25:38.664" v="295" actId="26606"/>
          <ac:spMkLst>
            <pc:docMk/>
            <pc:sldMk cId="4244883903" sldId="256"/>
            <ac:spMk id="35" creationId="{1DB043B4-68C6-45B9-82AC-A5800EADB8DB}"/>
          </ac:spMkLst>
        </pc:spChg>
        <pc:spChg chg="add del">
          <ac:chgData name="Javier Rojas Garcia-Rostan" userId="35525984-572c-40ae-a5ae-4f13206903ce" providerId="ADAL" clId="{2AA885C1-7479-954A-A15A-F74C58CB72F1}" dt="2024-02-09T11:25:38.664" v="295" actId="26606"/>
          <ac:spMkLst>
            <pc:docMk/>
            <pc:sldMk cId="4244883903" sldId="256"/>
            <ac:spMk id="36" creationId="{D87560B9-86B8-4558-93E9-FAB8DBE40C16}"/>
          </ac:spMkLst>
        </pc:spChg>
        <pc:spChg chg="add del">
          <ac:chgData name="Javier Rojas Garcia-Rostan" userId="35525984-572c-40ae-a5ae-4f13206903ce" providerId="ADAL" clId="{2AA885C1-7479-954A-A15A-F74C58CB72F1}" dt="2024-02-09T11:25:38.664" v="295" actId="26606"/>
          <ac:spMkLst>
            <pc:docMk/>
            <pc:sldMk cId="4244883903" sldId="256"/>
            <ac:spMk id="37" creationId="{71400469-1077-4353-BFB5-E4159ADF1921}"/>
          </ac:spMkLst>
        </pc:spChg>
        <pc:spChg chg="add del">
          <ac:chgData name="Javier Rojas Garcia-Rostan" userId="35525984-572c-40ae-a5ae-4f13206903ce" providerId="ADAL" clId="{2AA885C1-7479-954A-A15A-F74C58CB72F1}" dt="2024-02-09T11:25:38.664" v="295" actId="26606"/>
          <ac:spMkLst>
            <pc:docMk/>
            <pc:sldMk cId="4244883903" sldId="256"/>
            <ac:spMk id="38" creationId="{F28851F7-6B20-43F1-90FF-B41CE11AFC7E}"/>
          </ac:spMkLst>
        </pc:spChg>
        <pc:spChg chg="add del">
          <ac:chgData name="Javier Rojas Garcia-Rostan" userId="35525984-572c-40ae-a5ae-4f13206903ce" providerId="ADAL" clId="{2AA885C1-7479-954A-A15A-F74C58CB72F1}" dt="2024-02-09T11:25:38.664" v="295" actId="26606"/>
          <ac:spMkLst>
            <pc:docMk/>
            <pc:sldMk cId="4244883903" sldId="256"/>
            <ac:spMk id="39" creationId="{09E6BACC-8290-425B-A517-1914E16D829A}"/>
          </ac:spMkLst>
        </pc:spChg>
        <pc:spChg chg="ad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41" creationId="{8C37C960-91F5-4F61-B2CD-8A037920720B}"/>
          </ac:spMkLst>
        </pc:spChg>
        <pc:spChg chg="ad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42" creationId="{11884203-7A1F-4059-B697-23D53FA8A296}"/>
          </ac:spMkLst>
        </pc:spChg>
        <pc:spChg chg="ad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43" creationId="{A5C31099-1BBD-40CE-BC60-FCE50741940D}"/>
          </ac:spMkLst>
        </pc:spChg>
        <pc:spChg chg="ad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44" creationId="{AE12D6A8-795F-441C-B70F-F3E0D262FC6E}"/>
          </ac:spMkLst>
        </pc:spChg>
        <pc:spChg chg="add">
          <ac:chgData name="Javier Rojas Garcia-Rostan" userId="35525984-572c-40ae-a5ae-4f13206903ce" providerId="ADAL" clId="{2AA885C1-7479-954A-A15A-F74C58CB72F1}" dt="2024-02-09T11:25:38.700" v="296" actId="26606"/>
          <ac:spMkLst>
            <pc:docMk/>
            <pc:sldMk cId="4244883903" sldId="256"/>
            <ac:spMk id="45" creationId="{77E975BE-D56B-41D7-A042-1DB14B6EBF3B}"/>
          </ac:spMkLst>
        </pc:spChg>
        <pc:picChg chg="add mod">
          <ac:chgData name="Javier Rojas Garcia-Rostan" userId="35525984-572c-40ae-a5ae-4f13206903ce" providerId="ADAL" clId="{2AA885C1-7479-954A-A15A-F74C58CB72F1}" dt="2024-02-09T11:25:38.700" v="296" actId="26606"/>
          <ac:picMkLst>
            <pc:docMk/>
            <pc:sldMk cId="4244883903" sldId="256"/>
            <ac:picMk id="8" creationId="{AE08FDB2-2C82-74FA-535C-E69AAA6D2420}"/>
          </ac:picMkLst>
        </pc:picChg>
        <pc:picChg chg="add mod">
          <ac:chgData name="Javier Rojas Garcia-Rostan" userId="35525984-572c-40ae-a5ae-4f13206903ce" providerId="ADAL" clId="{2AA885C1-7479-954A-A15A-F74C58CB72F1}" dt="2024-02-09T11:40:59.724" v="309" actId="1076"/>
          <ac:picMkLst>
            <pc:docMk/>
            <pc:sldMk cId="4244883903" sldId="256"/>
            <ac:picMk id="10" creationId="{058A338F-0FFC-16EE-5806-9CE168A5AC98}"/>
          </ac:picMkLst>
        </pc:picChg>
        <pc:picChg chg="add del mod">
          <ac:chgData name="Javier Rojas Garcia-Rostan" userId="35525984-572c-40ae-a5ae-4f13206903ce" providerId="ADAL" clId="{2AA885C1-7479-954A-A15A-F74C58CB72F1}" dt="2024-02-09T11:41:59.436" v="318" actId="478"/>
          <ac:picMkLst>
            <pc:docMk/>
            <pc:sldMk cId="4244883903" sldId="256"/>
            <ac:picMk id="12" creationId="{602CF80B-94AB-0B5A-F4FA-AC73D14512FA}"/>
          </ac:picMkLst>
        </pc:picChg>
      </pc:sldChg>
      <pc:sldMasterChg chg="add del addSldLayout delSldLayout">
        <pc:chgData name="Javier Rojas Garcia-Rostan" userId="35525984-572c-40ae-a5ae-4f13206903ce" providerId="ADAL" clId="{2AA885C1-7479-954A-A15A-F74C58CB72F1}" dt="2024-02-09T11:25:38.700" v="296" actId="26606"/>
        <pc:sldMasterMkLst>
          <pc:docMk/>
          <pc:sldMasterMk cId="2872304051" sldId="2147483648"/>
        </pc:sldMasterMkLst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2396737170" sldId="2147483649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3741768249" sldId="2147483650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1148775" sldId="2147483651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727790697" sldId="2147483652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1032145995" sldId="2147483653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2162517299" sldId="2147483654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2417342484" sldId="2147483655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2528854521" sldId="2147483656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35539371" sldId="2147483657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1276063973" sldId="2147483658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2872304051" sldId="2147483648"/>
            <pc:sldLayoutMk cId="2695759618" sldId="2147483659"/>
          </pc:sldLayoutMkLst>
        </pc:sldLayoutChg>
      </pc:sldMasterChg>
      <pc:sldMasterChg chg="add del addSldLayout delSldLayout">
        <pc:chgData name="Javier Rojas Garcia-Rostan" userId="35525984-572c-40ae-a5ae-4f13206903ce" providerId="ADAL" clId="{2AA885C1-7479-954A-A15A-F74C58CB72F1}" dt="2024-02-09T11:25:38.700" v="296" actId="26606"/>
        <pc:sldMasterMkLst>
          <pc:docMk/>
          <pc:sldMasterMk cId="655334921" sldId="2147483712"/>
        </pc:sldMasterMkLst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1312322606" sldId="2147483701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3069940438" sldId="2147483702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3600374553" sldId="2147483703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2561292626" sldId="2147483704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2777707352" sldId="2147483705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4197162724" sldId="2147483706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1628233279" sldId="2147483707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4222097102" sldId="2147483708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2623962421" sldId="2147483709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1091496612" sldId="2147483710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700" v="296" actId="26606"/>
          <pc:sldLayoutMkLst>
            <pc:docMk/>
            <pc:sldMasterMk cId="655334921" sldId="2147483712"/>
            <pc:sldLayoutMk cId="1384529535" sldId="2147483711"/>
          </pc:sldLayoutMkLst>
        </pc:sldLayoutChg>
      </pc:sldMasterChg>
      <pc:sldMasterChg chg="add del addSldLayout delSldLayout">
        <pc:chgData name="Javier Rojas Garcia-Rostan" userId="35525984-572c-40ae-a5ae-4f13206903ce" providerId="ADAL" clId="{2AA885C1-7479-954A-A15A-F74C58CB72F1}" dt="2024-02-09T11:25:38.664" v="295" actId="26606"/>
        <pc:sldMasterMkLst>
          <pc:docMk/>
          <pc:sldMasterMk cId="3226330431" sldId="2147483725"/>
        </pc:sldMasterMkLst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3211640894" sldId="2147483714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3920354568" sldId="2147483715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3164416027" sldId="2147483716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2614482159" sldId="2147483717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1744768024" sldId="2147483718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2618558535" sldId="2147483719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1993452367" sldId="2147483720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2448942300" sldId="2147483721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637209407" sldId="2147483722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1713876318" sldId="2147483723"/>
          </pc:sldLayoutMkLst>
        </pc:sldLayoutChg>
        <pc:sldLayoutChg chg="add del">
          <pc:chgData name="Javier Rojas Garcia-Rostan" userId="35525984-572c-40ae-a5ae-4f13206903ce" providerId="ADAL" clId="{2AA885C1-7479-954A-A15A-F74C58CB72F1}" dt="2024-02-09T11:25:38.664" v="295" actId="26606"/>
          <pc:sldLayoutMkLst>
            <pc:docMk/>
            <pc:sldMasterMk cId="3226330431" sldId="2147483725"/>
            <pc:sldLayoutMk cId="2275303794" sldId="2147483724"/>
          </pc:sldLayoutMkLst>
        </pc:sldLayoutChg>
      </pc:sldMasterChg>
    </pc:docChg>
  </pc:docChgLst>
  <pc:docChgLst>
    <pc:chgData name="Guest User" userId="S::urn:spo:anon#04a0850056fd7065acaa56c5f9d8ea4f6729b6621217d6b383c837af3acac9fc::" providerId="AD" clId="Web-{80D03034-EF19-9B1C-2402-4484509E5F0F}"/>
    <pc:docChg chg="modSld">
      <pc:chgData name="Guest User" userId="S::urn:spo:anon#04a0850056fd7065acaa56c5f9d8ea4f6729b6621217d6b383c837af3acac9fc::" providerId="AD" clId="Web-{80D03034-EF19-9B1C-2402-4484509E5F0F}" dt="2024-02-10T16:47:12.082" v="139" actId="1076"/>
      <pc:docMkLst>
        <pc:docMk/>
      </pc:docMkLst>
      <pc:sldChg chg="addSp delSp modSp">
        <pc:chgData name="Guest User" userId="S::urn:spo:anon#04a0850056fd7065acaa56c5f9d8ea4f6729b6621217d6b383c837af3acac9fc::" providerId="AD" clId="Web-{80D03034-EF19-9B1C-2402-4484509E5F0F}" dt="2024-02-10T16:47:12.082" v="139" actId="1076"/>
        <pc:sldMkLst>
          <pc:docMk/>
          <pc:sldMk cId="4169464783" sldId="258"/>
        </pc:sldMkLst>
        <pc:spChg chg="mod">
          <ac:chgData name="Guest User" userId="S::urn:spo:anon#04a0850056fd7065acaa56c5f9d8ea4f6729b6621217d6b383c837af3acac9fc::" providerId="AD" clId="Web-{80D03034-EF19-9B1C-2402-4484509E5F0F}" dt="2024-02-10T16:46:47.159" v="133" actId="1076"/>
          <ac:spMkLst>
            <pc:docMk/>
            <pc:sldMk cId="4169464783" sldId="258"/>
            <ac:spMk id="8" creationId="{D92C780D-F4EE-3A2A-BBCD-EF4CABE3B91A}"/>
          </ac:spMkLst>
        </pc:spChg>
        <pc:picChg chg="del mod">
          <ac:chgData name="Guest User" userId="S::urn:spo:anon#04a0850056fd7065acaa56c5f9d8ea4f6729b6621217d6b383c837af3acac9fc::" providerId="AD" clId="Web-{80D03034-EF19-9B1C-2402-4484509E5F0F}" dt="2024-02-10T16:40:13.978" v="119"/>
          <ac:picMkLst>
            <pc:docMk/>
            <pc:sldMk cId="4169464783" sldId="258"/>
            <ac:picMk id="5" creationId="{A5E135C3-21A7-B635-5E2D-4439525D4DC1}"/>
          </ac:picMkLst>
        </pc:picChg>
        <pc:picChg chg="add del mod">
          <ac:chgData name="Guest User" userId="S::urn:spo:anon#04a0850056fd7065acaa56c5f9d8ea4f6729b6621217d6b383c837af3acac9fc::" providerId="AD" clId="Web-{80D03034-EF19-9B1C-2402-4484509E5F0F}" dt="2024-02-10T16:39:23.336" v="116"/>
          <ac:picMkLst>
            <pc:docMk/>
            <pc:sldMk cId="4169464783" sldId="258"/>
            <ac:picMk id="7" creationId="{7EE731BF-C005-3D18-19CF-7C4F7CAB6FFE}"/>
          </ac:picMkLst>
        </pc:picChg>
        <pc:picChg chg="add mod">
          <ac:chgData name="Guest User" userId="S::urn:spo:anon#04a0850056fd7065acaa56c5f9d8ea4f6729b6621217d6b383c837af3acac9fc::" providerId="AD" clId="Web-{80D03034-EF19-9B1C-2402-4484509E5F0F}" dt="2024-02-10T16:47:12.082" v="139" actId="1076"/>
          <ac:picMkLst>
            <pc:docMk/>
            <pc:sldMk cId="4169464783" sldId="258"/>
            <ac:picMk id="9" creationId="{A11EAFA6-EA86-BCB9-47FE-43441E1EC456}"/>
          </ac:picMkLst>
        </pc:picChg>
        <pc:picChg chg="add mod">
          <ac:chgData name="Guest User" userId="S::urn:spo:anon#04a0850056fd7065acaa56c5f9d8ea4f6729b6621217d6b383c837af3acac9fc::" providerId="AD" clId="Web-{80D03034-EF19-9B1C-2402-4484509E5F0F}" dt="2024-02-10T16:47:10.113" v="138" actId="1076"/>
          <ac:picMkLst>
            <pc:docMk/>
            <pc:sldMk cId="4169464783" sldId="258"/>
            <ac:picMk id="10" creationId="{4A08A367-5920-ACD3-0313-8C0101BF0C25}"/>
          </ac:picMkLst>
        </pc:picChg>
        <pc:picChg chg="add mod">
          <ac:chgData name="Guest User" userId="S::urn:spo:anon#04a0850056fd7065acaa56c5f9d8ea4f6729b6621217d6b383c837af3acac9fc::" providerId="AD" clId="Web-{80D03034-EF19-9B1C-2402-4484509E5F0F}" dt="2024-02-10T16:47:07.019" v="137" actId="1076"/>
          <ac:picMkLst>
            <pc:docMk/>
            <pc:sldMk cId="4169464783" sldId="258"/>
            <ac:picMk id="11" creationId="{F9DBAEDF-041C-8761-314D-9B4E92088511}"/>
          </ac:picMkLst>
        </pc:picChg>
      </pc:sldChg>
    </pc:docChg>
  </pc:docChgLst>
  <pc:docChgLst>
    <pc:chgData name="Guest User" userId="S::urn:spo:anon#04a0850056fd7065acaa56c5f9d8ea4f6729b6621217d6b383c837af3acac9fc::" providerId="AD" clId="Web-{A959CE86-7F71-6EA7-7220-817E1BF9B99D}"/>
    <pc:docChg chg="addSld delSld modSld">
      <pc:chgData name="Guest User" userId="S::urn:spo:anon#04a0850056fd7065acaa56c5f9d8ea4f6729b6621217d6b383c837af3acac9fc::" providerId="AD" clId="Web-{A959CE86-7F71-6EA7-7220-817E1BF9B99D}" dt="2024-02-09T19:21:29.157" v="1057" actId="1076"/>
      <pc:docMkLst>
        <pc:docMk/>
      </pc:docMkLst>
      <pc:sldChg chg="addSp delSp modSp del">
        <pc:chgData name="Guest User" userId="S::urn:spo:anon#04a0850056fd7065acaa56c5f9d8ea4f6729b6621217d6b383c837af3acac9fc::" providerId="AD" clId="Web-{A959CE86-7F71-6EA7-7220-817E1BF9B99D}" dt="2024-02-09T18:07:29.575" v="348"/>
        <pc:sldMkLst>
          <pc:docMk/>
          <pc:sldMk cId="4244883903" sldId="256"/>
        </pc:sldMkLst>
        <pc:spChg chg="del mod">
          <ac:chgData name="Guest User" userId="S::urn:spo:anon#04a0850056fd7065acaa56c5f9d8ea4f6729b6621217d6b383c837af3acac9fc::" providerId="AD" clId="Web-{A959CE86-7F71-6EA7-7220-817E1BF9B99D}" dt="2024-02-09T17:42:19.189" v="68"/>
          <ac:spMkLst>
            <pc:docMk/>
            <pc:sldMk cId="4244883903" sldId="256"/>
            <ac:spMk id="2" creationId="{E9A8D14B-B9CE-D2D9-CB79-4F9DEDA95796}"/>
          </ac:spMkLst>
        </pc:spChg>
        <pc:spChg chg="mod ord">
          <ac:chgData name="Guest User" userId="S::urn:spo:anon#04a0850056fd7065acaa56c5f9d8ea4f6729b6621217d6b383c837af3acac9fc::" providerId="AD" clId="Web-{A959CE86-7F71-6EA7-7220-817E1BF9B99D}" dt="2024-02-09T17:50:32.593" v="144" actId="1076"/>
          <ac:spMkLst>
            <pc:docMk/>
            <pc:sldMk cId="4244883903" sldId="256"/>
            <ac:spMk id="3" creationId="{2F5B674C-2224-8DAE-5484-EC39A934D2D6}"/>
          </ac:spMkLst>
        </pc:spChg>
        <pc:spChg chg="mod ord">
          <ac:chgData name="Guest User" userId="S::urn:spo:anon#04a0850056fd7065acaa56c5f9d8ea4f6729b6621217d6b383c837af3acac9fc::" providerId="AD" clId="Web-{A959CE86-7F71-6EA7-7220-817E1BF9B99D}" dt="2024-02-09T17:50:12.608" v="143" actId="1076"/>
          <ac:spMkLst>
            <pc:docMk/>
            <pc:sldMk cId="4244883903" sldId="256"/>
            <ac:spMk id="6" creationId="{EEEDA5BE-F336-ADFC-804A-5CA6F02D2ACD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7:42:39.861" v="71"/>
          <ac:spMkLst>
            <pc:docMk/>
            <pc:sldMk cId="4244883903" sldId="256"/>
            <ac:spMk id="7" creationId="{A1C70E53-79BC-E923-F9BF-C71C534EFCD5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1" creationId="{8C37C960-91F5-4F61-B2CD-8A037920720B}"/>
          </ac:spMkLst>
        </pc:spChg>
        <pc:spChg chg="del">
          <ac:chgData name="Guest User" userId="S::urn:spo:anon#04a0850056fd7065acaa56c5f9d8ea4f6729b6621217d6b383c837af3acac9fc::" providerId="AD" clId="Web-{A959CE86-7F71-6EA7-7220-817E1BF9B99D}" dt="2024-02-09T17:42:31.721" v="70"/>
          <ac:spMkLst>
            <pc:docMk/>
            <pc:sldMk cId="4244883903" sldId="256"/>
            <ac:spMk id="42" creationId="{11884203-7A1F-4059-B697-23D53FA8A296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3" creationId="{A5C31099-1BBD-40CE-BC60-FCE50741940D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4" creationId="{AE12D6A8-795F-441C-B70F-F3E0D262FC6E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5" creationId="{77E975BE-D56B-41D7-A042-1DB14B6EBF3B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7" creationId="{4E1EF4E8-5513-4BF5-BC41-04645281C67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8:29.496" v="126"/>
          <ac:spMkLst>
            <pc:docMk/>
            <pc:sldMk cId="4244883903" sldId="256"/>
            <ac:spMk id="48" creationId="{F1195305-FB27-4331-8243-C4D3338DCB04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1.839" v="116"/>
          <ac:spMkLst>
            <pc:docMk/>
            <pc:sldMk cId="4244883903" sldId="256"/>
            <ac:spMk id="50" creationId="{4E1EF4E8-5513-4BF5-BC41-04645281C67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1.839" v="116"/>
          <ac:spMkLst>
            <pc:docMk/>
            <pc:sldMk cId="4244883903" sldId="256"/>
            <ac:spMk id="52" creationId="{107303E2-7D44-46E4-A0D5-73DF997491EC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1.839" v="116"/>
          <ac:spMkLst>
            <pc:docMk/>
            <pc:sldMk cId="4244883903" sldId="256"/>
            <ac:spMk id="54" creationId="{D22AF24B-DF9B-4580-9019-8FABD7AC6F1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1.839" v="116"/>
          <ac:spMkLst>
            <pc:docMk/>
            <pc:sldMk cId="4244883903" sldId="256"/>
            <ac:spMk id="56" creationId="{814E6672-D9A3-4574-B870-15130060A7E4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4.698" v="118"/>
          <ac:spMkLst>
            <pc:docMk/>
            <pc:sldMk cId="4244883903" sldId="256"/>
            <ac:spMk id="58" creationId="{C3E06833-B59C-442F-9A6A-F8F55936D530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4.698" v="118"/>
          <ac:spMkLst>
            <pc:docMk/>
            <pc:sldMk cId="4244883903" sldId="256"/>
            <ac:spMk id="59" creationId="{FA2016CF-2F24-4AE4-8A87-D9B6A3DE31E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0" creationId="{D33F926C-2613-475D-AEE4-CD7D87D3BA2D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1" creationId="{610334BF-0422-4A9A-BE46-AEB8C348BAC4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2" creationId="{C98F2823-0279-49D8-928D-754B222533EF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3" creationId="{02E45E95-311C-41C7-A882-6E43F0806865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4" creationId="{B7299D5D-ECC5-41EB-B830-C3A35FB35516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47:59.683" v="120"/>
          <ac:spMkLst>
            <pc:docMk/>
            <pc:sldMk cId="4244883903" sldId="256"/>
            <ac:spMk id="65" creationId="{88C91735-5EFE-44D1-8CC6-FDF0D11B6F5D}"/>
          </ac:spMkLst>
        </pc:spChg>
        <pc:picChg chg="mod">
          <ac:chgData name="Guest User" userId="S::urn:spo:anon#04a0850056fd7065acaa56c5f9d8ea4f6729b6621217d6b383c837af3acac9fc::" providerId="AD" clId="Web-{A959CE86-7F71-6EA7-7220-817E1BF9B99D}" dt="2024-02-09T17:48:29.496" v="126"/>
          <ac:picMkLst>
            <pc:docMk/>
            <pc:sldMk cId="4244883903" sldId="256"/>
            <ac:picMk id="5" creationId="{487AF9F3-6585-6D38-D87B-4ADF3A759C7C}"/>
          </ac:picMkLst>
        </pc:picChg>
        <pc:picChg chg="del mod modCrop">
          <ac:chgData name="Guest User" userId="S::urn:spo:anon#04a0850056fd7065acaa56c5f9d8ea4f6729b6621217d6b383c837af3acac9fc::" providerId="AD" clId="Web-{A959CE86-7F71-6EA7-7220-817E1BF9B99D}" dt="2024-02-09T17:46:37.149" v="111"/>
          <ac:picMkLst>
            <pc:docMk/>
            <pc:sldMk cId="4244883903" sldId="256"/>
            <ac:picMk id="10" creationId="{058A338F-0FFC-16EE-5806-9CE168A5AC98}"/>
          </ac:picMkLst>
        </pc:picChg>
      </pc:sldChg>
      <pc:sldChg chg="addSp delSp modSp mod setBg">
        <pc:chgData name="Guest User" userId="S::urn:spo:anon#04a0850056fd7065acaa56c5f9d8ea4f6729b6621217d6b383c837af3acac9fc::" providerId="AD" clId="Web-{A959CE86-7F71-6EA7-7220-817E1BF9B99D}" dt="2024-02-09T19:21:29.157" v="1057" actId="1076"/>
        <pc:sldMkLst>
          <pc:docMk/>
          <pc:sldMk cId="1529065610" sldId="257"/>
        </pc:sldMkLst>
        <pc:spChg chg="del mod">
          <ac:chgData name="Guest User" userId="S::urn:spo:anon#04a0850056fd7065acaa56c5f9d8ea4f6729b6621217d6b383c837af3acac9fc::" providerId="AD" clId="Web-{A959CE86-7F71-6EA7-7220-817E1BF9B99D}" dt="2024-02-09T17:52:56.504" v="159"/>
          <ac:spMkLst>
            <pc:docMk/>
            <pc:sldMk cId="1529065610" sldId="257"/>
            <ac:spMk id="2" creationId="{CBD1221F-9CF4-13D4-E21B-519C76589501}"/>
          </ac:spMkLst>
        </pc:spChg>
        <pc:spChg chg="mod ord">
          <ac:chgData name="Guest User" userId="S::urn:spo:anon#04a0850056fd7065acaa56c5f9d8ea4f6729b6621217d6b383c837af3acac9fc::" providerId="AD" clId="Web-{A959CE86-7F71-6EA7-7220-817E1BF9B99D}" dt="2024-02-09T19:19:46.216" v="1054" actId="1076"/>
          <ac:spMkLst>
            <pc:docMk/>
            <pc:sldMk cId="1529065610" sldId="257"/>
            <ac:spMk id="3" creationId="{FDCE283D-91AA-3377-46C5-3DB2B459A483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9:21:29.157" v="1057" actId="1076"/>
          <ac:spMkLst>
            <pc:docMk/>
            <pc:sldMk cId="1529065610" sldId="257"/>
            <ac:spMk id="4" creationId="{30D081E9-7BBF-CDD4-0438-0FEA8E0FE191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9" creationId="{32768DCD-B824-413A-B330-8D57ADB3724C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10" creationId="{3A767031-C99F-4567-B7D9-353331C77909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11" creationId="{96E45848-BEDA-4F24-9C4E-DA212095826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12" creationId="{63FEDEE9-12A6-4011-A532-8071D6086BF8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13" creationId="{B2BB8117-A903-442C-9223-A4FEB85C3271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14" creationId="{57C37CE9-19CE-49DF-A887-2214EBB1F097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15" creationId="{C59300B8-3117-43F8-9F8E-68DB9F002F9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16" creationId="{7EF84E8E-7E93-4DEE-BCFB-2AE29098B5C3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17" creationId="{1AFAE680-42C1-4104-B74F-B0A8F1FB264A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18" creationId="{9046502B-E9B6-4225-B8EE-BC5D644686B0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19" creationId="{828A8BA9-B3FE-4C96-A0A1-72A0D2C85578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56:56.861" v="931"/>
          <ac:spMkLst>
            <pc:docMk/>
            <pc:sldMk cId="1529065610" sldId="257"/>
            <ac:spMk id="20" creationId="{1D8D80B1-5463-9E94-EA8E-BCA7056C48C7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2:31.425" v="155"/>
          <ac:spMkLst>
            <pc:docMk/>
            <pc:sldMk cId="1529065610" sldId="257"/>
            <ac:spMk id="21" creationId="{2EDB7FB2-4012-481D-B3D1-7301CCF6E488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38:15.861" v="771"/>
          <ac:spMkLst>
            <pc:docMk/>
            <pc:sldMk cId="1529065610" sldId="257"/>
            <ac:spMk id="22" creationId="{012C0898-374B-A18D-D6AD-5688BE312759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14.301" v="401"/>
          <ac:spMkLst>
            <pc:docMk/>
            <pc:sldMk cId="1529065610" sldId="257"/>
            <ac:spMk id="23" creationId="{19B36E71-93BD-4984-AC9C-CC9FB9CC06D6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8:39:17.722" v="780" actId="1076"/>
          <ac:spMkLst>
            <pc:docMk/>
            <pc:sldMk cId="1529065610" sldId="257"/>
            <ac:spMk id="24" creationId="{AFF8DE61-54E3-C321-741E-FB5733047D11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40:50.756" v="786"/>
          <ac:spMkLst>
            <pc:docMk/>
            <pc:sldMk cId="1529065610" sldId="257"/>
            <ac:spMk id="25" creationId="{D48B227D-8D92-3A20-DECF-4FCE6D835DF0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9:18:03.995" v="1047" actId="20577"/>
          <ac:spMkLst>
            <pc:docMk/>
            <pc:sldMk cId="1529065610" sldId="257"/>
            <ac:spMk id="26" creationId="{002A79E2-A678-3B75-A497-3F8D43A793C3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37.271" v="405"/>
          <ac:spMkLst>
            <pc:docMk/>
            <pc:sldMk cId="1529065610" sldId="257"/>
            <ac:spMk id="28" creationId="{32768DCD-B824-413A-B330-8D57ADB3724C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37.271" v="405"/>
          <ac:spMkLst>
            <pc:docMk/>
            <pc:sldMk cId="1529065610" sldId="257"/>
            <ac:spMk id="30" creationId="{19F9CD66-32FC-448F-B4C5-67D17508A226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9:07:51.255" v="972"/>
          <ac:spMkLst>
            <pc:docMk/>
            <pc:sldMk cId="1529065610" sldId="257"/>
            <ac:spMk id="34" creationId="{0BE5F9BE-9E0D-EC17-1414-D07B60E02486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8:21:37.161" v="404"/>
          <ac:spMkLst>
            <pc:docMk/>
            <pc:sldMk cId="1529065610" sldId="257"/>
            <ac:spMk id="35" creationId="{32768DCD-B824-413A-B330-8D57ADB3724C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9:07:44.786" v="971"/>
          <ac:spMkLst>
            <pc:docMk/>
            <pc:sldMk cId="1529065610" sldId="257"/>
            <ac:spMk id="36" creationId="{8A066AA2-DA60-A68A-DA7E-AC3E7B7DAF78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8:21:37.271" v="405"/>
          <ac:spMkLst>
            <pc:docMk/>
            <pc:sldMk cId="1529065610" sldId="257"/>
            <ac:spMk id="37" creationId="{19F9CD66-32FC-448F-B4C5-67D17508A226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8:21:37.271" v="405"/>
          <ac:spMkLst>
            <pc:docMk/>
            <pc:sldMk cId="1529065610" sldId="257"/>
            <ac:spMk id="38" creationId="{32768DCD-B824-413A-B330-8D57ADB3724C}"/>
          </ac:spMkLst>
        </pc:spChg>
        <pc:spChg chg="add mod ord">
          <ac:chgData name="Guest User" userId="S::urn:spo:anon#04a0850056fd7065acaa56c5f9d8ea4f6729b6621217d6b383c837af3acac9fc::" providerId="AD" clId="Web-{A959CE86-7F71-6EA7-7220-817E1BF9B99D}" dt="2024-02-09T19:09:00.428" v="981"/>
          <ac:spMkLst>
            <pc:docMk/>
            <pc:sldMk cId="1529065610" sldId="257"/>
            <ac:spMk id="39" creationId="{4FA3EFE5-A9BE-96BB-4B2D-48B251CD6299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9:10:38.384" v="1002"/>
          <ac:spMkLst>
            <pc:docMk/>
            <pc:sldMk cId="1529065610" sldId="257"/>
            <ac:spMk id="41" creationId="{8A5E6CA4-496B-41C5-1013-7E774DBA33BC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9:13:22.268" v="1032" actId="1076"/>
          <ac:spMkLst>
            <pc:docMk/>
            <pc:sldMk cId="1529065610" sldId="257"/>
            <ac:spMk id="42" creationId="{28CE1B2E-C249-1864-D0CC-33CF3394E75E}"/>
          </ac:spMkLst>
        </pc:spChg>
        <pc:picChg chg="add del">
          <ac:chgData name="Guest User" userId="S::urn:spo:anon#04a0850056fd7065acaa56c5f9d8ea4f6729b6621217d6b383c837af3acac9fc::" providerId="AD" clId="Web-{A959CE86-7F71-6EA7-7220-817E1BF9B99D}" dt="2024-02-09T17:52:31.425" v="155"/>
          <ac:picMkLst>
            <pc:docMk/>
            <pc:sldMk cId="1529065610" sldId="257"/>
            <ac:picMk id="5" creationId="{0391D7CD-798D-9EB4-2EBA-07D50C4297A0}"/>
          </ac:picMkLst>
        </pc:picChg>
        <pc:picChg chg="add mod ord modCrop">
          <ac:chgData name="Guest User" userId="S::urn:spo:anon#04a0850056fd7065acaa56c5f9d8ea4f6729b6621217d6b383c837af3acac9fc::" providerId="AD" clId="Web-{A959CE86-7F71-6EA7-7220-817E1BF9B99D}" dt="2024-02-09T18:31:08.880" v="655" actId="1076"/>
          <ac:picMkLst>
            <pc:docMk/>
            <pc:sldMk cId="1529065610" sldId="257"/>
            <ac:picMk id="6" creationId="{E1247729-086F-B0E9-C18E-83690619F65E}"/>
          </ac:picMkLst>
        </pc:picChg>
        <pc:picChg chg="add mod ord">
          <ac:chgData name="Guest User" userId="S::urn:spo:anon#04a0850056fd7065acaa56c5f9d8ea4f6729b6621217d6b383c837af3acac9fc::" providerId="AD" clId="Web-{A959CE86-7F71-6EA7-7220-817E1BF9B99D}" dt="2024-02-09T18:38:54.925" v="778" actId="1076"/>
          <ac:picMkLst>
            <pc:docMk/>
            <pc:sldMk cId="1529065610" sldId="257"/>
            <ac:picMk id="7" creationId="{634CA3AC-5368-84E6-D0D0-0B441DF8B83F}"/>
          </ac:picMkLst>
        </pc:picChg>
        <pc:picChg chg="del mod">
          <ac:chgData name="Guest User" userId="S::urn:spo:anon#04a0850056fd7065acaa56c5f9d8ea4f6729b6621217d6b383c837af3acac9fc::" providerId="AD" clId="Web-{A959CE86-7F71-6EA7-7220-817E1BF9B99D}" dt="2024-02-09T17:51:21.610" v="148"/>
          <ac:picMkLst>
            <pc:docMk/>
            <pc:sldMk cId="1529065610" sldId="257"/>
            <ac:picMk id="8" creationId="{5F0F8469-98BC-02AD-94A4-57F15ED2B17C}"/>
          </ac:picMkLst>
        </pc:picChg>
        <pc:picChg chg="add del mod">
          <ac:chgData name="Guest User" userId="S::urn:spo:anon#04a0850056fd7065acaa56c5f9d8ea4f6729b6621217d6b383c837af3acac9fc::" providerId="AD" clId="Web-{A959CE86-7F71-6EA7-7220-817E1BF9B99D}" dt="2024-02-09T18:43:56.167" v="831"/>
          <ac:picMkLst>
            <pc:docMk/>
            <pc:sldMk cId="1529065610" sldId="257"/>
            <ac:picMk id="27" creationId="{6CDE5DED-0EA0-2A41-EBF4-E4C94E70CB72}"/>
          </ac:picMkLst>
        </pc:picChg>
        <pc:picChg chg="add mod">
          <ac:chgData name="Guest User" userId="S::urn:spo:anon#04a0850056fd7065acaa56c5f9d8ea4f6729b6621217d6b383c837af3acac9fc::" providerId="AD" clId="Web-{A959CE86-7F71-6EA7-7220-817E1BF9B99D}" dt="2024-02-09T19:13:31.737" v="1034" actId="1076"/>
          <ac:picMkLst>
            <pc:docMk/>
            <pc:sldMk cId="1529065610" sldId="257"/>
            <ac:picMk id="29" creationId="{E07A5F72-6C73-51E2-EB57-B51B7BE18A99}"/>
          </ac:picMkLst>
        </pc:picChg>
        <pc:picChg chg="add mod">
          <ac:chgData name="Guest User" userId="S::urn:spo:anon#04a0850056fd7065acaa56c5f9d8ea4f6729b6621217d6b383c837af3acac9fc::" providerId="AD" clId="Web-{A959CE86-7F71-6EA7-7220-817E1BF9B99D}" dt="2024-02-09T19:12:53.626" v="1027" actId="1076"/>
          <ac:picMkLst>
            <pc:docMk/>
            <pc:sldMk cId="1529065610" sldId="257"/>
            <ac:picMk id="31" creationId="{606701D0-3C90-B721-B36B-7AA4CF33B700}"/>
          </ac:picMkLst>
        </pc:picChg>
        <pc:picChg chg="add mod modCrop">
          <ac:chgData name="Guest User" userId="S::urn:spo:anon#04a0850056fd7065acaa56c5f9d8ea4f6729b6621217d6b383c837af3acac9fc::" providerId="AD" clId="Web-{A959CE86-7F71-6EA7-7220-817E1BF9B99D}" dt="2024-02-09T19:12:34.673" v="1023" actId="1076"/>
          <ac:picMkLst>
            <pc:docMk/>
            <pc:sldMk cId="1529065610" sldId="257"/>
            <ac:picMk id="32" creationId="{5CC197C4-8E86-51AC-3EE0-3602E2696CA2}"/>
          </ac:picMkLst>
        </pc:picChg>
        <pc:picChg chg="add del mod ord">
          <ac:chgData name="Guest User" userId="S::urn:spo:anon#04a0850056fd7065acaa56c5f9d8ea4f6729b6621217d6b383c837af3acac9fc::" providerId="AD" clId="Web-{A959CE86-7F71-6EA7-7220-817E1BF9B99D}" dt="2024-02-09T19:09:24.413" v="988"/>
          <ac:picMkLst>
            <pc:docMk/>
            <pc:sldMk cId="1529065610" sldId="257"/>
            <ac:picMk id="33" creationId="{8053723D-6BED-71DE-159A-918DC8D86462}"/>
          </ac:picMkLst>
        </pc:picChg>
        <pc:picChg chg="add mod">
          <ac:chgData name="Guest User" userId="S::urn:spo:anon#04a0850056fd7065acaa56c5f9d8ea4f6729b6621217d6b383c837af3acac9fc::" providerId="AD" clId="Web-{A959CE86-7F71-6EA7-7220-817E1BF9B99D}" dt="2024-02-09T19:12:40.595" v="1024" actId="1076"/>
          <ac:picMkLst>
            <pc:docMk/>
            <pc:sldMk cId="1529065610" sldId="257"/>
            <ac:picMk id="40" creationId="{7698033A-9359-6920-9E9D-7722DA147B9C}"/>
          </ac:picMkLst>
        </pc:picChg>
      </pc:sldChg>
      <pc:sldChg chg="addSp delSp modSp">
        <pc:chgData name="Guest User" userId="S::urn:spo:anon#04a0850056fd7065acaa56c5f9d8ea4f6729b6621217d6b383c837af3acac9fc::" providerId="AD" clId="Web-{A959CE86-7F71-6EA7-7220-817E1BF9B99D}" dt="2024-02-09T17:46:43.181" v="112"/>
        <pc:sldMkLst>
          <pc:docMk/>
          <pc:sldMk cId="4169464783" sldId="258"/>
        </pc:sldMkLst>
        <pc:spChg chg="del">
          <ac:chgData name="Guest User" userId="S::urn:spo:anon#04a0850056fd7065acaa56c5f9d8ea4f6729b6621217d6b383c837af3acac9fc::" providerId="AD" clId="Web-{A959CE86-7F71-6EA7-7220-817E1BF9B99D}" dt="2024-02-09T17:46:43.181" v="112"/>
          <ac:spMkLst>
            <pc:docMk/>
            <pc:sldMk cId="4169464783" sldId="258"/>
            <ac:spMk id="3" creationId="{F2197F5A-5BF6-01EC-F571-45B5668537D7}"/>
          </ac:spMkLst>
        </pc:spChg>
        <pc:picChg chg="add mod ord">
          <ac:chgData name="Guest User" userId="S::urn:spo:anon#04a0850056fd7065acaa56c5f9d8ea4f6729b6621217d6b383c837af3acac9fc::" providerId="AD" clId="Web-{A959CE86-7F71-6EA7-7220-817E1BF9B99D}" dt="2024-02-09T17:46:43.181" v="112"/>
          <ac:picMkLst>
            <pc:docMk/>
            <pc:sldMk cId="4169464783" sldId="258"/>
            <ac:picMk id="4" creationId="{7A6BDD21-C67C-CE12-70E2-8BBB6F9643EB}"/>
          </ac:picMkLst>
        </pc:picChg>
      </pc:sldChg>
      <pc:sldChg chg="modSp">
        <pc:chgData name="Guest User" userId="S::urn:spo:anon#04a0850056fd7065acaa56c5f9d8ea4f6729b6621217d6b383c837af3acac9fc::" providerId="AD" clId="Web-{A959CE86-7F71-6EA7-7220-817E1BF9B99D}" dt="2024-02-09T18:56:46.267" v="928" actId="20577"/>
        <pc:sldMkLst>
          <pc:docMk/>
          <pc:sldMk cId="3611294484" sldId="259"/>
        </pc:sldMkLst>
        <pc:spChg chg="mod">
          <ac:chgData name="Guest User" userId="S::urn:spo:anon#04a0850056fd7065acaa56c5f9d8ea4f6729b6621217d6b383c837af3acac9fc::" providerId="AD" clId="Web-{A959CE86-7F71-6EA7-7220-817E1BF9B99D}" dt="2024-02-09T18:56:46.267" v="928" actId="20577"/>
          <ac:spMkLst>
            <pc:docMk/>
            <pc:sldMk cId="3611294484" sldId="259"/>
            <ac:spMk id="3" creationId="{71DEF89F-F156-7681-F0F2-39ECF9645B4E}"/>
          </ac:spMkLst>
        </pc:spChg>
      </pc:sldChg>
      <pc:sldChg chg="addSp modSp">
        <pc:chgData name="Guest User" userId="S::urn:spo:anon#04a0850056fd7065acaa56c5f9d8ea4f6729b6621217d6b383c837af3acac9fc::" providerId="AD" clId="Web-{A959CE86-7F71-6EA7-7220-817E1BF9B99D}" dt="2024-02-09T17:51:54.814" v="153" actId="1076"/>
        <pc:sldMkLst>
          <pc:docMk/>
          <pc:sldMk cId="1714685420" sldId="260"/>
        </pc:sldMkLst>
        <pc:picChg chg="add mod">
          <ac:chgData name="Guest User" userId="S::urn:spo:anon#04a0850056fd7065acaa56c5f9d8ea4f6729b6621217d6b383c837af3acac9fc::" providerId="AD" clId="Web-{A959CE86-7F71-6EA7-7220-817E1BF9B99D}" dt="2024-02-09T17:51:54.814" v="153" actId="1076"/>
          <ac:picMkLst>
            <pc:docMk/>
            <pc:sldMk cId="1714685420" sldId="260"/>
            <ac:picMk id="3" creationId="{C8B7EFFA-5676-C005-B83F-A2EAC1ABE6AC}"/>
          </ac:picMkLst>
        </pc:picChg>
      </pc:sldChg>
      <pc:sldChg chg="addSp delSp modSp new mod setBg">
        <pc:chgData name="Guest User" userId="S::urn:spo:anon#04a0850056fd7065acaa56c5f9d8ea4f6729b6621217d6b383c837af3acac9fc::" providerId="AD" clId="Web-{A959CE86-7F71-6EA7-7220-817E1BF9B99D}" dt="2024-02-09T19:16:47.617" v="1035" actId="1076"/>
        <pc:sldMkLst>
          <pc:docMk/>
          <pc:sldMk cId="3930249164" sldId="262"/>
        </pc:sldMkLst>
        <pc:spChg chg="del mod">
          <ac:chgData name="Guest User" userId="S::urn:spo:anon#04a0850056fd7065acaa56c5f9d8ea4f6729b6621217d6b383c837af3acac9fc::" providerId="AD" clId="Web-{A959CE86-7F71-6EA7-7220-817E1BF9B99D}" dt="2024-02-09T17:56:28.353" v="164"/>
          <ac:spMkLst>
            <pc:docMk/>
            <pc:sldMk cId="3930249164" sldId="262"/>
            <ac:spMk id="2" creationId="{AD76538C-0886-E2A4-06DE-47328763D1B0}"/>
          </ac:spMkLst>
        </pc:spChg>
        <pc:spChg chg="del">
          <ac:chgData name="Guest User" userId="S::urn:spo:anon#04a0850056fd7065acaa56c5f9d8ea4f6729b6621217d6b383c837af3acac9fc::" providerId="AD" clId="Web-{A959CE86-7F71-6EA7-7220-817E1BF9B99D}" dt="2024-02-09T17:56:08.681" v="161"/>
          <ac:spMkLst>
            <pc:docMk/>
            <pc:sldMk cId="3930249164" sldId="262"/>
            <ac:spMk id="3" creationId="{2D98AD43-116E-B3D5-B772-5A2408EEAEA0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00:07.266" v="266"/>
          <ac:spMkLst>
            <pc:docMk/>
            <pc:sldMk cId="3930249164" sldId="262"/>
            <ac:spMk id="6" creationId="{E9C1186A-1B42-952F-3F2F-C227344A0011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8" creationId="{DD7EAFE6-2BB9-41FB-9CF4-588CFC708774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03:08.880" v="280" actId="1076"/>
          <ac:spMkLst>
            <pc:docMk/>
            <pc:sldMk cId="3930249164" sldId="262"/>
            <ac:spMk id="9" creationId="{89172DEB-2F80-CBF0-35F9-3C300B408CD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10" creationId="{8C37C960-91F5-4F61-B2CD-8A037920720B}"/>
          </ac:spMkLst>
        </pc:spChg>
        <pc:spChg chg="add del mod">
          <ac:chgData name="Guest User" userId="S::urn:spo:anon#04a0850056fd7065acaa56c5f9d8ea4f6729b6621217d6b383c837af3acac9fc::" providerId="AD" clId="Web-{A959CE86-7F71-6EA7-7220-817E1BF9B99D}" dt="2024-02-09T18:05:15.399" v="324"/>
          <ac:spMkLst>
            <pc:docMk/>
            <pc:sldMk cId="3930249164" sldId="262"/>
            <ac:spMk id="11" creationId="{59739144-A5C0-7B8D-64CF-553E2FE59E15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12" creationId="{69524929-325F-4CC4-89F2-74EDDDC6BB0A}"/>
          </ac:spMkLst>
        </pc:spChg>
        <pc:spChg chg="add mod">
          <ac:chgData name="Guest User" userId="S::urn:spo:anon#04a0850056fd7065acaa56c5f9d8ea4f6729b6621217d6b383c837af3acac9fc::" providerId="AD" clId="Web-{A959CE86-7F71-6EA7-7220-817E1BF9B99D}" dt="2024-02-09T19:16:47.617" v="1035" actId="1076"/>
          <ac:spMkLst>
            <pc:docMk/>
            <pc:sldMk cId="3930249164" sldId="262"/>
            <ac:spMk id="13" creationId="{27FF9DCA-9789-E1F0-65A6-706D265890E1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13.134" v="162"/>
          <ac:spMkLst>
            <pc:docMk/>
            <pc:sldMk cId="3930249164" sldId="262"/>
            <ac:spMk id="14" creationId="{00D17641-B7BA-4826-BC7C-92172791CEE5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16" creationId="{151FC7BE-4DC6-4061-98EB-C48DCFFF6FF5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18" creationId="{3D4CA8B8-30A6-49D9-99C0-3ADAF9741C42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20" creationId="{022809AF-EB43-4FA3-93FF-87D535C7186D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25" creationId="{DD7EAFE6-2BB9-41FB-9CF4-588CFC708774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27" creationId="{8C37C960-91F5-4F61-B2CD-8A037920720B}"/>
          </ac:spMkLst>
        </pc:spChg>
        <pc:spChg chg="add del">
          <ac:chgData name="Guest User" userId="S::urn:spo:anon#04a0850056fd7065acaa56c5f9d8ea4f6729b6621217d6b383c837af3acac9fc::" providerId="AD" clId="Web-{A959CE86-7F71-6EA7-7220-817E1BF9B99D}" dt="2024-02-09T17:59:58.344" v="263"/>
          <ac:spMkLst>
            <pc:docMk/>
            <pc:sldMk cId="3930249164" sldId="262"/>
            <ac:spMk id="29" creationId="{50F155B6-ACA8-4C58-AAB6-CAFC981FF9EA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31" creationId="{A5C31099-1BBD-40CE-BC60-FCE50741940D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33" creationId="{E3392DA1-F1D5-4C13-AD8D-F9338CF5EB27}"/>
          </ac:spMkLst>
        </pc:spChg>
        <pc:spChg chg="add">
          <ac:chgData name="Guest User" userId="S::urn:spo:anon#04a0850056fd7065acaa56c5f9d8ea4f6729b6621217d6b383c837af3acac9fc::" providerId="AD" clId="Web-{A959CE86-7F71-6EA7-7220-817E1BF9B99D}" dt="2024-02-09T17:56:20.041" v="163"/>
          <ac:spMkLst>
            <pc:docMk/>
            <pc:sldMk cId="3930249164" sldId="262"/>
            <ac:spMk id="35" creationId="{2263907F-C4DA-4A1D-A3A1-35810C16F5DA}"/>
          </ac:spMkLst>
        </pc:spChg>
        <pc:picChg chg="add mod">
          <ac:chgData name="Guest User" userId="S::urn:spo:anon#04a0850056fd7065acaa56c5f9d8ea4f6729b6621217d6b383c837af3acac9fc::" providerId="AD" clId="Web-{A959CE86-7F71-6EA7-7220-817E1BF9B99D}" dt="2024-02-09T18:02:59.521" v="279" actId="1076"/>
          <ac:picMkLst>
            <pc:docMk/>
            <pc:sldMk cId="3930249164" sldId="262"/>
            <ac:picMk id="5" creationId="{073A5029-263A-1A78-1CF1-FB77E84D46C5}"/>
          </ac:picMkLst>
        </pc:picChg>
      </pc:sldChg>
      <pc:sldChg chg="new add del">
        <pc:chgData name="Guest User" userId="S::urn:spo:anon#04a0850056fd7065acaa56c5f9d8ea4f6729b6621217d6b383c837af3acac9fc::" providerId="AD" clId="Web-{A959CE86-7F71-6EA7-7220-817E1BF9B99D}" dt="2024-02-09T19:21:14.891" v="1056"/>
        <pc:sldMkLst>
          <pc:docMk/>
          <pc:sldMk cId="3423225766" sldId="263"/>
        </pc:sldMkLst>
      </pc:sldChg>
    </pc:docChg>
  </pc:docChgLst>
  <pc:docChgLst>
    <pc:chgData name="Guest User" userId="S::urn:spo:anon#04a0850056fd7065acaa56c5f9d8ea4f6729b6621217d6b383c837af3acac9fc::" providerId="AD" clId="Web-{FAE62F5B-49E7-4E6D-AB8D-4713A951F8D1}"/>
    <pc:docChg chg="modSld">
      <pc:chgData name="Guest User" userId="S::urn:spo:anon#04a0850056fd7065acaa56c5f9d8ea4f6729b6621217d6b383c837af3acac9fc::" providerId="AD" clId="Web-{FAE62F5B-49E7-4E6D-AB8D-4713A951F8D1}" dt="2024-02-09T17:30:52.893" v="4"/>
      <pc:docMkLst>
        <pc:docMk/>
      </pc:docMkLst>
      <pc:sldChg chg="modSp">
        <pc:chgData name="Guest User" userId="S::urn:spo:anon#04a0850056fd7065acaa56c5f9d8ea4f6729b6621217d6b383c837af3acac9fc::" providerId="AD" clId="Web-{FAE62F5B-49E7-4E6D-AB8D-4713A951F8D1}" dt="2024-02-09T17:30:52.893" v="4"/>
        <pc:sldMkLst>
          <pc:docMk/>
          <pc:sldMk cId="4244883903" sldId="256"/>
        </pc:sldMkLst>
        <pc:spChg chg="mod">
          <ac:chgData name="Guest User" userId="S::urn:spo:anon#04a0850056fd7065acaa56c5f9d8ea4f6729b6621217d6b383c837af3acac9fc::" providerId="AD" clId="Web-{FAE62F5B-49E7-4E6D-AB8D-4713A951F8D1}" dt="2024-02-09T17:30:40.612" v="2" actId="14100"/>
          <ac:spMkLst>
            <pc:docMk/>
            <pc:sldMk cId="4244883903" sldId="256"/>
            <ac:spMk id="3" creationId="{2F5B674C-2224-8DAE-5484-EC39A934D2D6}"/>
          </ac:spMkLst>
        </pc:spChg>
        <pc:picChg chg="mod modCrop">
          <ac:chgData name="Guest User" userId="S::urn:spo:anon#04a0850056fd7065acaa56c5f9d8ea4f6729b6621217d6b383c837af3acac9fc::" providerId="AD" clId="Web-{FAE62F5B-49E7-4E6D-AB8D-4713A951F8D1}" dt="2024-02-09T17:30:52.893" v="4"/>
          <ac:picMkLst>
            <pc:docMk/>
            <pc:sldMk cId="4244883903" sldId="256"/>
            <ac:picMk id="10" creationId="{058A338F-0FFC-16EE-5806-9CE168A5AC98}"/>
          </ac:picMkLst>
        </pc:picChg>
      </pc:sldChg>
    </pc:docChg>
  </pc:docChgLst>
  <pc:docChgLst>
    <pc:chgData name="Guest User" userId="S::urn:spo:anon#04a0850056fd7065acaa56c5f9d8ea4f6729b6621217d6b383c837af3acac9fc::" providerId="AD" clId="Web-{35850DEE-E35D-7FD8-4DA0-3088507BBE6D}"/>
    <pc:docChg chg="addSld modSld">
      <pc:chgData name="Guest User" userId="S::urn:spo:anon#04a0850056fd7065acaa56c5f9d8ea4f6729b6621217d6b383c837af3acac9fc::" providerId="AD" clId="Web-{35850DEE-E35D-7FD8-4DA0-3088507BBE6D}" dt="2024-02-10T15:58:58.469" v="161" actId="20577"/>
      <pc:docMkLst>
        <pc:docMk/>
      </pc:docMkLst>
      <pc:sldChg chg="modSp">
        <pc:chgData name="Guest User" userId="S::urn:spo:anon#04a0850056fd7065acaa56c5f9d8ea4f6729b6621217d6b383c837af3acac9fc::" providerId="AD" clId="Web-{35850DEE-E35D-7FD8-4DA0-3088507BBE6D}" dt="2024-02-10T15:58:58.469" v="161" actId="20577"/>
        <pc:sldMkLst>
          <pc:docMk/>
          <pc:sldMk cId="3423225766" sldId="263"/>
        </pc:sldMkLst>
        <pc:spChg chg="mod">
          <ac:chgData name="Guest User" userId="S::urn:spo:anon#04a0850056fd7065acaa56c5f9d8ea4f6729b6621217d6b383c837af3acac9fc::" providerId="AD" clId="Web-{35850DEE-E35D-7FD8-4DA0-3088507BBE6D}" dt="2024-02-10T15:57:05.043" v="143" actId="1076"/>
          <ac:spMkLst>
            <pc:docMk/>
            <pc:sldMk cId="3423225766" sldId="263"/>
            <ac:spMk id="3" creationId="{3DB77280-6533-C714-69D1-2B30A5D4AE31}"/>
          </ac:spMkLst>
        </pc:spChg>
        <pc:spChg chg="mod">
          <ac:chgData name="Guest User" userId="S::urn:spo:anon#04a0850056fd7065acaa56c5f9d8ea4f6729b6621217d6b383c837af3acac9fc::" providerId="AD" clId="Web-{35850DEE-E35D-7FD8-4DA0-3088507BBE6D}" dt="2024-02-10T15:56:28.854" v="133" actId="20577"/>
          <ac:spMkLst>
            <pc:docMk/>
            <pc:sldMk cId="3423225766" sldId="263"/>
            <ac:spMk id="10" creationId="{A9A95291-3F33-988B-24F9-96287C5217BD}"/>
          </ac:spMkLst>
        </pc:spChg>
        <pc:spChg chg="mod">
          <ac:chgData name="Guest User" userId="S::urn:spo:anon#04a0850056fd7065acaa56c5f9d8ea4f6729b6621217d6b383c837af3acac9fc::" providerId="AD" clId="Web-{35850DEE-E35D-7FD8-4DA0-3088507BBE6D}" dt="2024-02-10T15:58:58.469" v="161" actId="20577"/>
          <ac:spMkLst>
            <pc:docMk/>
            <pc:sldMk cId="3423225766" sldId="263"/>
            <ac:spMk id="11" creationId="{0F99CF9F-0191-FC9C-AAE7-C4703CA5859C}"/>
          </ac:spMkLst>
        </pc:spChg>
        <pc:spChg chg="mod">
          <ac:chgData name="Guest User" userId="S::urn:spo:anon#04a0850056fd7065acaa56c5f9d8ea4f6729b6621217d6b383c837af3acac9fc::" providerId="AD" clId="Web-{35850DEE-E35D-7FD8-4DA0-3088507BBE6D}" dt="2024-02-10T15:56:42.214" v="138" actId="20577"/>
          <ac:spMkLst>
            <pc:docMk/>
            <pc:sldMk cId="3423225766" sldId="263"/>
            <ac:spMk id="12" creationId="{A039CCEB-13EE-0B0D-D860-A97D7580D8C4}"/>
          </ac:spMkLst>
        </pc:spChg>
        <pc:picChg chg="mod">
          <ac:chgData name="Guest User" userId="S::urn:spo:anon#04a0850056fd7065acaa56c5f9d8ea4f6729b6621217d6b383c837af3acac9fc::" providerId="AD" clId="Web-{35850DEE-E35D-7FD8-4DA0-3088507BBE6D}" dt="2024-02-10T15:39:12.220" v="1" actId="14100"/>
          <ac:picMkLst>
            <pc:docMk/>
            <pc:sldMk cId="3423225766" sldId="263"/>
            <ac:picMk id="4" creationId="{C4636469-E68B-FBB4-73F2-1DB69C12EE3D}"/>
          </ac:picMkLst>
        </pc:picChg>
        <pc:picChg chg="mod">
          <ac:chgData name="Guest User" userId="S::urn:spo:anon#04a0850056fd7065acaa56c5f9d8ea4f6729b6621217d6b383c837af3acac9fc::" providerId="AD" clId="Web-{35850DEE-E35D-7FD8-4DA0-3088507BBE6D}" dt="2024-02-10T15:57:11.543" v="144" actId="1076"/>
          <ac:picMkLst>
            <pc:docMk/>
            <pc:sldMk cId="3423225766" sldId="263"/>
            <ac:picMk id="13" creationId="{4AD89BFC-841F-93E6-E0EA-4F7B60C8F800}"/>
          </ac:picMkLst>
        </pc:picChg>
      </pc:sldChg>
      <pc:sldChg chg="addSp delSp modSp new">
        <pc:chgData name="Guest User" userId="S::urn:spo:anon#04a0850056fd7065acaa56c5f9d8ea4f6729b6621217d6b383c837af3acac9fc::" providerId="AD" clId="Web-{35850DEE-E35D-7FD8-4DA0-3088507BBE6D}" dt="2024-02-10T15:58:14.889" v="155" actId="1076"/>
        <pc:sldMkLst>
          <pc:docMk/>
          <pc:sldMk cId="1868359932" sldId="264"/>
        </pc:sldMkLst>
        <pc:spChg chg="del">
          <ac:chgData name="Guest User" userId="S::urn:spo:anon#04a0850056fd7065acaa56c5f9d8ea4f6729b6621217d6b383c837af3acac9fc::" providerId="AD" clId="Web-{35850DEE-E35D-7FD8-4DA0-3088507BBE6D}" dt="2024-02-10T15:42:57.619" v="19"/>
          <ac:spMkLst>
            <pc:docMk/>
            <pc:sldMk cId="1868359932" sldId="264"/>
            <ac:spMk id="2" creationId="{13ED4474-3F3E-10C0-0BC4-6F799919A862}"/>
          </ac:spMkLst>
        </pc:spChg>
        <pc:spChg chg="del">
          <ac:chgData name="Guest User" userId="S::urn:spo:anon#04a0850056fd7065acaa56c5f9d8ea4f6729b6621217d6b383c837af3acac9fc::" providerId="AD" clId="Web-{35850DEE-E35D-7FD8-4DA0-3088507BBE6D}" dt="2024-02-10T15:43:06.354" v="20"/>
          <ac:spMkLst>
            <pc:docMk/>
            <pc:sldMk cId="1868359932" sldId="264"/>
            <ac:spMk id="3" creationId="{20928A56-5230-4FB1-145D-CA76862FC827}"/>
          </ac:spMkLst>
        </pc:spChg>
        <pc:spChg chg="add mod">
          <ac:chgData name="Guest User" userId="S::urn:spo:anon#04a0850056fd7065acaa56c5f9d8ea4f6729b6621217d6b383c837af3acac9fc::" providerId="AD" clId="Web-{35850DEE-E35D-7FD8-4DA0-3088507BBE6D}" dt="2024-02-10T15:58:14.889" v="155" actId="1076"/>
          <ac:spMkLst>
            <pc:docMk/>
            <pc:sldMk cId="1868359932" sldId="264"/>
            <ac:spMk id="4" creationId="{D6C7279F-69B8-C764-4DE4-BB6F4E8AB1A8}"/>
          </ac:spMkLst>
        </pc:spChg>
        <pc:spChg chg="add mod">
          <ac:chgData name="Guest User" userId="S::urn:spo:anon#04a0850056fd7065acaa56c5f9d8ea4f6729b6621217d6b383c837af3acac9fc::" providerId="AD" clId="Web-{35850DEE-E35D-7FD8-4DA0-3088507BBE6D}" dt="2024-02-10T15:57:54.935" v="153" actId="20577"/>
          <ac:spMkLst>
            <pc:docMk/>
            <pc:sldMk cId="1868359932" sldId="264"/>
            <ac:spMk id="6" creationId="{8CD1A63F-8796-B51A-36FB-97C519F53E6C}"/>
          </ac:spMkLst>
        </pc:spChg>
        <pc:picChg chg="add mod modCrop">
          <ac:chgData name="Guest User" userId="S::urn:spo:anon#04a0850056fd7065acaa56c5f9d8ea4f6729b6621217d6b383c837af3acac9fc::" providerId="AD" clId="Web-{35850DEE-E35D-7FD8-4DA0-3088507BBE6D}" dt="2024-02-10T15:54:57.725" v="93"/>
          <ac:picMkLst>
            <pc:docMk/>
            <pc:sldMk cId="1868359932" sldId="264"/>
            <ac:picMk id="5" creationId="{FD262E5E-1B1C-4FB2-7CAA-D8032D82D5D1}"/>
          </ac:picMkLst>
        </pc:picChg>
      </pc:sldChg>
    </pc:docChg>
  </pc:docChgLst>
  <pc:docChgLst>
    <pc:chgData name="Javier Rojas Garcia-Rostan" userId="35525984-572c-40ae-a5ae-4f13206903ce" providerId="ADAL" clId="{14EA9DC9-1C94-0B4A-AD92-7A739783755E}"/>
    <pc:docChg chg="undo custSel addSld modSld">
      <pc:chgData name="Javier Rojas Garcia-Rostan" userId="35525984-572c-40ae-a5ae-4f13206903ce" providerId="ADAL" clId="{14EA9DC9-1C94-0B4A-AD92-7A739783755E}" dt="2024-02-13T19:37:43.934" v="1103" actId="122"/>
      <pc:docMkLst>
        <pc:docMk/>
      </pc:docMkLst>
      <pc:sldChg chg="addSp delSp modSp mod">
        <pc:chgData name="Javier Rojas Garcia-Rostan" userId="35525984-572c-40ae-a5ae-4f13206903ce" providerId="ADAL" clId="{14EA9DC9-1C94-0B4A-AD92-7A739783755E}" dt="2024-02-09T14:40:12.517" v="11" actId="1076"/>
        <pc:sldMkLst>
          <pc:docMk/>
          <pc:sldMk cId="4244883903" sldId="256"/>
        </pc:sldMkLst>
        <pc:spChg chg="mod">
          <ac:chgData name="Javier Rojas Garcia-Rostan" userId="35525984-572c-40ae-a5ae-4f13206903ce" providerId="ADAL" clId="{14EA9DC9-1C94-0B4A-AD92-7A739783755E}" dt="2024-02-09T14:40:12.517" v="11" actId="1076"/>
          <ac:spMkLst>
            <pc:docMk/>
            <pc:sldMk cId="4244883903" sldId="256"/>
            <ac:spMk id="6" creationId="{EEEDA5BE-F336-ADFC-804A-5CA6F02D2ACD}"/>
          </ac:spMkLst>
        </pc:spChg>
        <pc:picChg chg="add mod">
          <ac:chgData name="Javier Rojas Garcia-Rostan" userId="35525984-572c-40ae-a5ae-4f13206903ce" providerId="ADAL" clId="{14EA9DC9-1C94-0B4A-AD92-7A739783755E}" dt="2024-02-09T14:40:08.490" v="10" actId="1076"/>
          <ac:picMkLst>
            <pc:docMk/>
            <pc:sldMk cId="4244883903" sldId="256"/>
            <ac:picMk id="5" creationId="{487AF9F3-6585-6D38-D87B-4ADF3A759C7C}"/>
          </ac:picMkLst>
        </pc:picChg>
        <pc:picChg chg="del">
          <ac:chgData name="Javier Rojas Garcia-Rostan" userId="35525984-572c-40ae-a5ae-4f13206903ce" providerId="ADAL" clId="{14EA9DC9-1C94-0B4A-AD92-7A739783755E}" dt="2024-02-09T14:39:33.229" v="0" actId="478"/>
          <ac:picMkLst>
            <pc:docMk/>
            <pc:sldMk cId="4244883903" sldId="256"/>
            <ac:picMk id="8" creationId="{AE08FDB2-2C82-74FA-535C-E69AAA6D2420}"/>
          </ac:picMkLst>
        </pc:picChg>
      </pc:sldChg>
      <pc:sldChg chg="addSp delSp modSp new mod">
        <pc:chgData name="Javier Rojas Garcia-Rostan" userId="35525984-572c-40ae-a5ae-4f13206903ce" providerId="ADAL" clId="{14EA9DC9-1C94-0B4A-AD92-7A739783755E}" dt="2024-02-09T18:09:48.012" v="643" actId="1076"/>
        <pc:sldMkLst>
          <pc:docMk/>
          <pc:sldMk cId="1529065610" sldId="257"/>
        </pc:sldMkLst>
        <pc:spChg chg="mod">
          <ac:chgData name="Javier Rojas Garcia-Rostan" userId="35525984-572c-40ae-a5ae-4f13206903ce" providerId="ADAL" clId="{14EA9DC9-1C94-0B4A-AD92-7A739783755E}" dt="2024-02-09T18:09:48.012" v="643" actId="1076"/>
          <ac:spMkLst>
            <pc:docMk/>
            <pc:sldMk cId="1529065610" sldId="257"/>
            <ac:spMk id="2" creationId="{CBD1221F-9CF4-13D4-E21B-519C76589501}"/>
          </ac:spMkLst>
        </pc:spChg>
        <pc:spChg chg="add del mod">
          <ac:chgData name="Javier Rojas Garcia-Rostan" userId="35525984-572c-40ae-a5ae-4f13206903ce" providerId="ADAL" clId="{14EA9DC9-1C94-0B4A-AD92-7A739783755E}" dt="2024-02-09T15:14:44.654" v="615" actId="1076"/>
          <ac:spMkLst>
            <pc:docMk/>
            <pc:sldMk cId="1529065610" sldId="257"/>
            <ac:spMk id="3" creationId="{FDCE283D-91AA-3377-46C5-3DB2B459A483}"/>
          </ac:spMkLst>
        </pc:spChg>
        <pc:picChg chg="add del mod ord">
          <ac:chgData name="Javier Rojas Garcia-Rostan" userId="35525984-572c-40ae-a5ae-4f13206903ce" providerId="ADAL" clId="{14EA9DC9-1C94-0B4A-AD92-7A739783755E}" dt="2024-02-09T15:09:15.077" v="209" actId="34307"/>
          <ac:picMkLst>
            <pc:docMk/>
            <pc:sldMk cId="1529065610" sldId="257"/>
            <ac:picMk id="4" creationId="{3E9A871F-555B-6978-32B5-157331A9B759}"/>
          </ac:picMkLst>
        </pc:picChg>
        <pc:picChg chg="add del mod">
          <ac:chgData name="Javier Rojas Garcia-Rostan" userId="35525984-572c-40ae-a5ae-4f13206903ce" providerId="ADAL" clId="{14EA9DC9-1C94-0B4A-AD92-7A739783755E}" dt="2024-02-09T15:17:35.095" v="622" actId="478"/>
          <ac:picMkLst>
            <pc:docMk/>
            <pc:sldMk cId="1529065610" sldId="257"/>
            <ac:picMk id="6" creationId="{AD4F9525-B772-751B-339A-FACE11A889EE}"/>
          </ac:picMkLst>
        </pc:picChg>
        <pc:picChg chg="add mod">
          <ac:chgData name="Javier Rojas Garcia-Rostan" userId="35525984-572c-40ae-a5ae-4f13206903ce" providerId="ADAL" clId="{14EA9DC9-1C94-0B4A-AD92-7A739783755E}" dt="2024-02-09T15:18:17.390" v="639" actId="1076"/>
          <ac:picMkLst>
            <pc:docMk/>
            <pc:sldMk cId="1529065610" sldId="257"/>
            <ac:picMk id="8" creationId="{5F0F8469-98BC-02AD-94A4-57F15ED2B17C}"/>
          </ac:picMkLst>
        </pc:picChg>
      </pc:sldChg>
      <pc:sldChg chg="modSp new mod">
        <pc:chgData name="Javier Rojas Garcia-Rostan" userId="35525984-572c-40ae-a5ae-4f13206903ce" providerId="ADAL" clId="{14EA9DC9-1C94-0B4A-AD92-7A739783755E}" dt="2024-02-09T14:40:41.334" v="71" actId="20577"/>
        <pc:sldMkLst>
          <pc:docMk/>
          <pc:sldMk cId="4169464783" sldId="258"/>
        </pc:sldMkLst>
        <pc:spChg chg="mod">
          <ac:chgData name="Javier Rojas Garcia-Rostan" userId="35525984-572c-40ae-a5ae-4f13206903ce" providerId="ADAL" clId="{14EA9DC9-1C94-0B4A-AD92-7A739783755E}" dt="2024-02-09T14:40:41.334" v="71" actId="20577"/>
          <ac:spMkLst>
            <pc:docMk/>
            <pc:sldMk cId="4169464783" sldId="258"/>
            <ac:spMk id="2" creationId="{872F71BC-C453-609F-9049-131BEFC8B9A9}"/>
          </ac:spMkLst>
        </pc:spChg>
      </pc:sldChg>
      <pc:sldChg chg="modSp new mod">
        <pc:chgData name="Javier Rojas Garcia-Rostan" userId="35525984-572c-40ae-a5ae-4f13206903ce" providerId="ADAL" clId="{14EA9DC9-1C94-0B4A-AD92-7A739783755E}" dt="2024-02-09T14:41:11.711" v="107" actId="20577"/>
        <pc:sldMkLst>
          <pc:docMk/>
          <pc:sldMk cId="3611294484" sldId="259"/>
        </pc:sldMkLst>
        <pc:spChg chg="mod">
          <ac:chgData name="Javier Rojas Garcia-Rostan" userId="35525984-572c-40ae-a5ae-4f13206903ce" providerId="ADAL" clId="{14EA9DC9-1C94-0B4A-AD92-7A739783755E}" dt="2024-02-09T14:41:11.711" v="107" actId="20577"/>
          <ac:spMkLst>
            <pc:docMk/>
            <pc:sldMk cId="3611294484" sldId="259"/>
            <ac:spMk id="2" creationId="{C174CB0D-1536-D7FB-39DF-35B5A204102F}"/>
          </ac:spMkLst>
        </pc:spChg>
      </pc:sldChg>
      <pc:sldChg chg="addSp delSp modSp new mod setBg">
        <pc:chgData name="Javier Rojas Garcia-Rostan" userId="35525984-572c-40ae-a5ae-4f13206903ce" providerId="ADAL" clId="{14EA9DC9-1C94-0B4A-AD92-7A739783755E}" dt="2024-02-09T15:09:01.110" v="207" actId="962"/>
        <pc:sldMkLst>
          <pc:docMk/>
          <pc:sldMk cId="1714685420" sldId="260"/>
        </pc:sldMkLst>
        <pc:spChg chg="mo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2" creationId="{85CDABEF-68D3-EC42-6D65-14FE5484F2E2}"/>
          </ac:spMkLst>
        </pc:spChg>
        <pc:spChg chg="del">
          <ac:chgData name="Javier Rojas Garcia-Rostan" userId="35525984-572c-40ae-a5ae-4f13206903ce" providerId="ADAL" clId="{14EA9DC9-1C94-0B4A-AD92-7A739783755E}" dt="2024-02-09T15:08:59.700" v="204"/>
          <ac:spMkLst>
            <pc:docMk/>
            <pc:sldMk cId="1714685420" sldId="260"/>
            <ac:spMk id="3" creationId="{9A24BB65-26F6-EF32-9FB5-566743BDD936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10" creationId="{DD7EAFE6-2BB9-41FB-9CF4-588CFC708774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12" creationId="{610334BF-0422-4A9A-BE46-AEB8C348BAC4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14" creationId="{C98F2823-0279-49D8-928D-754B222533EF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16" creationId="{02E45E95-311C-41C7-A882-6E43F0806865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18" creationId="{B7299D5D-ECC5-41EB-B830-C3A35FB35516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20" creationId="{88C91735-5EFE-44D1-8CC6-FDF0D11B6F5D}"/>
          </ac:spMkLst>
        </pc:spChg>
        <pc:spChg chg="add">
          <ac:chgData name="Javier Rojas Garcia-Rostan" userId="35525984-572c-40ae-a5ae-4f13206903ce" providerId="ADAL" clId="{14EA9DC9-1C94-0B4A-AD92-7A739783755E}" dt="2024-02-09T15:09:00.606" v="205" actId="26606"/>
          <ac:spMkLst>
            <pc:docMk/>
            <pc:sldMk cId="1714685420" sldId="260"/>
            <ac:spMk id="22" creationId="{D33F926C-2613-475D-AEE4-CD7D87D3BA2D}"/>
          </ac:spMkLst>
        </pc:spChg>
        <pc:picChg chg="add mod">
          <ac:chgData name="Javier Rojas Garcia-Rostan" userId="35525984-572c-40ae-a5ae-4f13206903ce" providerId="ADAL" clId="{14EA9DC9-1C94-0B4A-AD92-7A739783755E}" dt="2024-02-09T15:09:01.110" v="207" actId="962"/>
          <ac:picMkLst>
            <pc:docMk/>
            <pc:sldMk cId="1714685420" sldId="260"/>
            <ac:picMk id="5" creationId="{3B9C7BC0-6C07-4B31-45F2-ADAD67257BA3}"/>
          </ac:picMkLst>
        </pc:picChg>
      </pc:sldChg>
      <pc:sldChg chg="addSp delSp modSp new mod">
        <pc:chgData name="Javier Rojas Garcia-Rostan" userId="35525984-572c-40ae-a5ae-4f13206903ce" providerId="ADAL" clId="{14EA9DC9-1C94-0B4A-AD92-7A739783755E}" dt="2024-02-13T19:37:43.934" v="1103" actId="122"/>
        <pc:sldMkLst>
          <pc:docMk/>
          <pc:sldMk cId="903622403" sldId="261"/>
        </pc:sldMkLst>
        <pc:spChg chg="mod">
          <ac:chgData name="Javier Rojas Garcia-Rostan" userId="35525984-572c-40ae-a5ae-4f13206903ce" providerId="ADAL" clId="{14EA9DC9-1C94-0B4A-AD92-7A739783755E}" dt="2024-02-09T14:41:32.664" v="200" actId="20577"/>
          <ac:spMkLst>
            <pc:docMk/>
            <pc:sldMk cId="903622403" sldId="261"/>
            <ac:spMk id="2" creationId="{A559F776-ECF0-FA0E-2DAD-16FF33053A8C}"/>
          </ac:spMkLst>
        </pc:spChg>
        <pc:spChg chg="mod">
          <ac:chgData name="Javier Rojas Garcia-Rostan" userId="35525984-572c-40ae-a5ae-4f13206903ce" providerId="ADAL" clId="{14EA9DC9-1C94-0B4A-AD92-7A739783755E}" dt="2024-02-13T14:31:29.460" v="1101" actId="20577"/>
          <ac:spMkLst>
            <pc:docMk/>
            <pc:sldMk cId="903622403" sldId="261"/>
            <ac:spMk id="3" creationId="{A6EE7D79-8F0F-C77C-C5E0-DADD5022B0FB}"/>
          </ac:spMkLst>
        </pc:spChg>
        <pc:spChg chg="add del mod">
          <ac:chgData name="Javier Rojas Garcia-Rostan" userId="35525984-572c-40ae-a5ae-4f13206903ce" providerId="ADAL" clId="{14EA9DC9-1C94-0B4A-AD92-7A739783755E}" dt="2024-02-11T12:59:31.365" v="994"/>
          <ac:spMkLst>
            <pc:docMk/>
            <pc:sldMk cId="903622403" sldId="261"/>
            <ac:spMk id="5" creationId="{C20E26EF-3D69-CE58-EEE4-02F8A593C577}"/>
          </ac:spMkLst>
        </pc:spChg>
        <pc:spChg chg="add del mod">
          <ac:chgData name="Javier Rojas Garcia-Rostan" userId="35525984-572c-40ae-a5ae-4f13206903ce" providerId="ADAL" clId="{14EA9DC9-1C94-0B4A-AD92-7A739783755E}" dt="2024-02-11T12:59:31.366" v="996"/>
          <ac:spMkLst>
            <pc:docMk/>
            <pc:sldMk cId="903622403" sldId="261"/>
            <ac:spMk id="6" creationId="{1D818A94-C980-3230-4183-BF6256A162C2}"/>
          </ac:spMkLst>
        </pc:spChg>
        <pc:spChg chg="add mod">
          <ac:chgData name="Javier Rojas Garcia-Rostan" userId="35525984-572c-40ae-a5ae-4f13206903ce" providerId="ADAL" clId="{14EA9DC9-1C94-0B4A-AD92-7A739783755E}" dt="2024-02-11T10:12:28.529" v="992" actId="20577"/>
          <ac:spMkLst>
            <pc:docMk/>
            <pc:sldMk cId="903622403" sldId="261"/>
            <ac:spMk id="7" creationId="{FB4F25B5-315F-947D-185A-AE43AF1E04D3}"/>
          </ac:spMkLst>
        </pc:spChg>
        <pc:spChg chg="mod">
          <ac:chgData name="Javier Rojas Garcia-Rostan" userId="35525984-572c-40ae-a5ae-4f13206903ce" providerId="ADAL" clId="{14EA9DC9-1C94-0B4A-AD92-7A739783755E}" dt="2024-02-13T19:37:43.934" v="1103" actId="122"/>
          <ac:spMkLst>
            <pc:docMk/>
            <pc:sldMk cId="903622403" sldId="261"/>
            <ac:spMk id="11" creationId="{64731816-7461-F5A5-E351-9A401BFAE77A}"/>
          </ac:spMkLst>
        </pc:spChg>
      </pc:sldChg>
      <pc:sldChg chg="addSp delSp modSp add mod setBg delDesignElem">
        <pc:chgData name="Javier Rojas Garcia-Rostan" userId="35525984-572c-40ae-a5ae-4f13206903ce" providerId="ADAL" clId="{14EA9DC9-1C94-0B4A-AD92-7A739783755E}" dt="2024-02-11T10:10:20.143" v="652" actId="26606"/>
        <pc:sldMkLst>
          <pc:docMk/>
          <pc:sldMk cId="4051340445" sldId="265"/>
        </pc:sldMkLst>
        <pc:spChg chg="add del mod">
          <ac:chgData name="Javier Rojas Garcia-Rostan" userId="35525984-572c-40ae-a5ae-4f13206903ce" providerId="ADAL" clId="{14EA9DC9-1C94-0B4A-AD92-7A739783755E}" dt="2024-02-11T10:10:17.398" v="648"/>
          <ac:spMkLst>
            <pc:docMk/>
            <pc:sldMk cId="4051340445" sldId="265"/>
            <ac:spMk id="6" creationId="{EF538EE6-994C-BA61-D975-4E76A9F220E2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7" creationId="{DD7EAFE6-2BB9-41FB-9CF4-588CFC708774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8" creationId="{610334BF-0422-4A9A-BE46-AEB8C348BAC4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9" creationId="{C98F2823-0279-49D8-928D-754B222533EF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10" creationId="{C1A016CD-AA3A-0FC0-93B5-FBF05BB1E809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11" creationId="{02E45E95-311C-41C7-A882-6E43F0806865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12" creationId="{FF362E48-C163-A537-8EFB-25FF40C4C751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13" creationId="{B7299D5D-ECC5-41EB-B830-C3A35FB35516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14" creationId="{A8059DEE-47AA-718A-DEE4-AA26D4AA15E1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15" creationId="{88C91735-5EFE-44D1-8CC6-FDF0D11B6F5D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16" creationId="{DAB7AF36-57F5-0475-F3CD-0B7223197C47}"/>
          </ac:spMkLst>
        </pc:spChg>
        <pc:spChg chg="add del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17" creationId="{D33F926C-2613-475D-AEE4-CD7D87D3BA2D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18" creationId="{D1153A95-EEA2-A952-D3AE-ADC525A41E63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20" creationId="{17E47CAB-4627-C6BD-2C4B-C6C66E1E209F}"/>
          </ac:spMkLst>
        </pc:spChg>
        <pc:spChg chg="del">
          <ac:chgData name="Javier Rojas Garcia-Rostan" userId="35525984-572c-40ae-a5ae-4f13206903ce" providerId="ADAL" clId="{14EA9DC9-1C94-0B4A-AD92-7A739783755E}" dt="2024-02-11T10:04:17.278" v="645"/>
          <ac:spMkLst>
            <pc:docMk/>
            <pc:sldMk cId="4051340445" sldId="265"/>
            <ac:spMk id="22" creationId="{06A15DEB-6F07-BC14-2CF8-51C8B7C88D99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26" creationId="{DD7EAFE6-2BB9-41FB-9CF4-588CFC708774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28" creationId="{610334BF-0422-4A9A-BE46-AEB8C348BAC4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30" creationId="{C98F2823-0279-49D8-928D-754B222533EF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32" creationId="{02E45E95-311C-41C7-A882-6E43F0806865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34" creationId="{B7299D5D-ECC5-41EB-B830-C3A35FB35516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36" creationId="{88C91735-5EFE-44D1-8CC6-FDF0D11B6F5D}"/>
          </ac:spMkLst>
        </pc:spChg>
        <pc:spChg chg="add">
          <ac:chgData name="Javier Rojas Garcia-Rostan" userId="35525984-572c-40ae-a5ae-4f13206903ce" providerId="ADAL" clId="{14EA9DC9-1C94-0B4A-AD92-7A739783755E}" dt="2024-02-11T10:10:20.143" v="652" actId="26606"/>
          <ac:spMkLst>
            <pc:docMk/>
            <pc:sldMk cId="4051340445" sldId="265"/>
            <ac:spMk id="38" creationId="{D33F926C-2613-475D-AEE4-CD7D87D3BA2D}"/>
          </ac:spMkLst>
        </pc:spChg>
        <pc:picChg chg="ord">
          <ac:chgData name="Javier Rojas Garcia-Rostan" userId="35525984-572c-40ae-a5ae-4f13206903ce" providerId="ADAL" clId="{14EA9DC9-1C94-0B4A-AD92-7A739783755E}" dt="2024-02-11T10:10:20.143" v="652" actId="26606"/>
          <ac:picMkLst>
            <pc:docMk/>
            <pc:sldMk cId="4051340445" sldId="265"/>
            <ac:picMk id="3" creationId="{007AECBA-9A02-0996-A95C-60D78574F889}"/>
          </ac:picMkLst>
        </pc:picChg>
        <pc:picChg chg="del">
          <ac:chgData name="Javier Rojas Garcia-Rostan" userId="35525984-572c-40ae-a5ae-4f13206903ce" providerId="ADAL" clId="{14EA9DC9-1C94-0B4A-AD92-7A739783755E}" dt="2024-02-11T10:04:25.800" v="647" actId="478"/>
          <ac:picMkLst>
            <pc:docMk/>
            <pc:sldMk cId="4051340445" sldId="265"/>
            <ac:picMk id="5" creationId="{D274AC0A-A6A4-C091-3BAD-F3B3D156C160}"/>
          </ac:picMkLst>
        </pc:picChg>
        <pc:picChg chg="add mod">
          <ac:chgData name="Javier Rojas Garcia-Rostan" userId="35525984-572c-40ae-a5ae-4f13206903ce" providerId="ADAL" clId="{14EA9DC9-1C94-0B4A-AD92-7A739783755E}" dt="2024-02-11T10:10:20.143" v="652" actId="26606"/>
          <ac:picMkLst>
            <pc:docMk/>
            <pc:sldMk cId="4051340445" sldId="265"/>
            <ac:picMk id="21" creationId="{59116EE4-0680-B6A0-3664-7327F38A06FA}"/>
          </ac:picMkLst>
        </pc:picChg>
      </pc:sldChg>
    </pc:docChg>
  </pc:docChgLst>
  <pc:docChgLst>
    <pc:chgData name="Javier Rojas Garcia-Rostan" userId="35525984-572c-40ae-a5ae-4f13206903ce" providerId="ADAL" clId="{01113D15-47A4-6C42-A629-1A29E598854C}"/>
    <pc:docChg chg="modSld">
      <pc:chgData name="Javier Rojas Garcia-Rostan" userId="35525984-572c-40ae-a5ae-4f13206903ce" providerId="ADAL" clId="{01113D15-47A4-6C42-A629-1A29E598854C}" dt="2024-02-09T23:16:12.380" v="19" actId="1076"/>
      <pc:docMkLst>
        <pc:docMk/>
      </pc:docMkLst>
      <pc:sldChg chg="addSp modSp mod">
        <pc:chgData name="Javier Rojas Garcia-Rostan" userId="35525984-572c-40ae-a5ae-4f13206903ce" providerId="ADAL" clId="{01113D15-47A4-6C42-A629-1A29E598854C}" dt="2024-02-09T23:15:38.061" v="11" actId="1076"/>
        <pc:sldMkLst>
          <pc:docMk/>
          <pc:sldMk cId="1529065610" sldId="257"/>
        </pc:sldMkLst>
        <pc:picChg chg="add mod">
          <ac:chgData name="Javier Rojas Garcia-Rostan" userId="35525984-572c-40ae-a5ae-4f13206903ce" providerId="ADAL" clId="{01113D15-47A4-6C42-A629-1A29E598854C}" dt="2024-02-09T23:15:38.061" v="11" actId="1076"/>
          <ac:picMkLst>
            <pc:docMk/>
            <pc:sldMk cId="1529065610" sldId="257"/>
            <ac:picMk id="2" creationId="{3B19D695-E1F5-A8B2-05F9-B21148170D39}"/>
          </ac:picMkLst>
        </pc:picChg>
      </pc:sldChg>
      <pc:sldChg chg="addSp modSp mod">
        <pc:chgData name="Javier Rojas Garcia-Rostan" userId="35525984-572c-40ae-a5ae-4f13206903ce" providerId="ADAL" clId="{01113D15-47A4-6C42-A629-1A29E598854C}" dt="2024-02-09T23:15:46.770" v="12"/>
        <pc:sldMkLst>
          <pc:docMk/>
          <pc:sldMk cId="4169464783" sldId="258"/>
        </pc:sldMkLst>
        <pc:spChg chg="mod">
          <ac:chgData name="Javier Rojas Garcia-Rostan" userId="35525984-572c-40ae-a5ae-4f13206903ce" providerId="ADAL" clId="{01113D15-47A4-6C42-A629-1A29E598854C}" dt="2024-02-09T23:15:09.716" v="5" actId="20577"/>
          <ac:spMkLst>
            <pc:docMk/>
            <pc:sldMk cId="4169464783" sldId="258"/>
            <ac:spMk id="2" creationId="{872F71BC-C453-609F-9049-131BEFC8B9A9}"/>
          </ac:spMkLst>
        </pc:spChg>
        <pc:picChg chg="add mod">
          <ac:chgData name="Javier Rojas Garcia-Rostan" userId="35525984-572c-40ae-a5ae-4f13206903ce" providerId="ADAL" clId="{01113D15-47A4-6C42-A629-1A29E598854C}" dt="2024-02-09T23:15:46.770" v="12"/>
          <ac:picMkLst>
            <pc:docMk/>
            <pc:sldMk cId="4169464783" sldId="258"/>
            <ac:picMk id="3" creationId="{8F46367E-2194-CE9E-1F46-EEA871D77D67}"/>
          </ac:picMkLst>
        </pc:picChg>
      </pc:sldChg>
      <pc:sldChg chg="modSp mod">
        <pc:chgData name="Javier Rojas Garcia-Rostan" userId="35525984-572c-40ae-a5ae-4f13206903ce" providerId="ADAL" clId="{01113D15-47A4-6C42-A629-1A29E598854C}" dt="2024-02-09T23:16:12.380" v="19" actId="1076"/>
        <pc:sldMkLst>
          <pc:docMk/>
          <pc:sldMk cId="1714685420" sldId="260"/>
        </pc:sldMkLst>
        <pc:picChg chg="mod">
          <ac:chgData name="Javier Rojas Garcia-Rostan" userId="35525984-572c-40ae-a5ae-4f13206903ce" providerId="ADAL" clId="{01113D15-47A4-6C42-A629-1A29E598854C}" dt="2024-02-09T23:16:12.380" v="19" actId="1076"/>
          <ac:picMkLst>
            <pc:docMk/>
            <pc:sldMk cId="1714685420" sldId="260"/>
            <ac:picMk id="3" creationId="{C8B7EFFA-5676-C005-B83F-A2EAC1ABE6AC}"/>
          </ac:picMkLst>
        </pc:picChg>
      </pc:sldChg>
      <pc:sldChg chg="addSp delSp modSp mod">
        <pc:chgData name="Javier Rojas Garcia-Rostan" userId="35525984-572c-40ae-a5ae-4f13206903ce" providerId="ADAL" clId="{01113D15-47A4-6C42-A629-1A29E598854C}" dt="2024-02-09T23:16:08.413" v="18" actId="1076"/>
        <pc:sldMkLst>
          <pc:docMk/>
          <pc:sldMk cId="903622403" sldId="261"/>
        </pc:sldMkLst>
        <pc:spChg chg="del">
          <ac:chgData name="Javier Rojas Garcia-Rostan" userId="35525984-572c-40ae-a5ae-4f13206903ce" providerId="ADAL" clId="{01113D15-47A4-6C42-A629-1A29E598854C}" dt="2024-02-09T23:16:02.878" v="16"/>
          <ac:spMkLst>
            <pc:docMk/>
            <pc:sldMk cId="903622403" sldId="261"/>
            <ac:spMk id="3" creationId="{E438530B-140D-3DFD-D2C8-69E06214C8C2}"/>
          </ac:spMkLst>
        </pc:spChg>
        <pc:picChg chg="add mod">
          <ac:chgData name="Javier Rojas Garcia-Rostan" userId="35525984-572c-40ae-a5ae-4f13206903ce" providerId="ADAL" clId="{01113D15-47A4-6C42-A629-1A29E598854C}" dt="2024-02-09T23:16:08.413" v="18" actId="1076"/>
          <ac:picMkLst>
            <pc:docMk/>
            <pc:sldMk cId="903622403" sldId="261"/>
            <ac:picMk id="4" creationId="{ED6E89B7-935B-9667-BD47-280981BC39EF}"/>
          </ac:picMkLst>
        </pc:picChg>
      </pc:sldChg>
      <pc:sldChg chg="addSp delSp modSp mod">
        <pc:chgData name="Javier Rojas Garcia-Rostan" userId="35525984-572c-40ae-a5ae-4f13206903ce" providerId="ADAL" clId="{01113D15-47A4-6C42-A629-1A29E598854C}" dt="2024-02-09T23:15:57.591" v="15" actId="1076"/>
        <pc:sldMkLst>
          <pc:docMk/>
          <pc:sldMk cId="3423225766" sldId="263"/>
        </pc:sldMkLst>
        <pc:spChg chg="del">
          <ac:chgData name="Javier Rojas Garcia-Rostan" userId="35525984-572c-40ae-a5ae-4f13206903ce" providerId="ADAL" clId="{01113D15-47A4-6C42-A629-1A29E598854C}" dt="2024-02-09T23:15:52.351" v="13"/>
          <ac:spMkLst>
            <pc:docMk/>
            <pc:sldMk cId="3423225766" sldId="263"/>
            <ac:spMk id="3" creationId="{75ED538C-E77B-348D-AC6F-B4D3E6F58EB7}"/>
          </ac:spMkLst>
        </pc:spChg>
        <pc:picChg chg="add mod">
          <ac:chgData name="Javier Rojas Garcia-Rostan" userId="35525984-572c-40ae-a5ae-4f13206903ce" providerId="ADAL" clId="{01113D15-47A4-6C42-A629-1A29E598854C}" dt="2024-02-09T23:15:57.591" v="15" actId="1076"/>
          <ac:picMkLst>
            <pc:docMk/>
            <pc:sldMk cId="3423225766" sldId="263"/>
            <ac:picMk id="4" creationId="{C4636469-E68B-FBB4-73F2-1DB69C12EE3D}"/>
          </ac:picMkLst>
        </pc:picChg>
      </pc:sldChg>
    </pc:docChg>
  </pc:docChgLst>
  <pc:docChgLst>
    <pc:chgData name="Lucía  Rodríguez Treviño" userId="1ff09f5a-14d1-4be5-8f45-a5ff9684bf8c" providerId="ADAL" clId="{24BD8F34-0135-684B-8686-997C94CDE3F4}"/>
    <pc:docChg chg="modSld">
      <pc:chgData name="Lucía  Rodríguez Treviño" userId="1ff09f5a-14d1-4be5-8f45-a5ff9684bf8c" providerId="ADAL" clId="{24BD8F34-0135-684B-8686-997C94CDE3F4}" dt="2024-02-14T12:57:41.853" v="0"/>
      <pc:docMkLst>
        <pc:docMk/>
      </pc:docMkLst>
      <pc:sldChg chg="addSp modSp">
        <pc:chgData name="Lucía  Rodríguez Treviño" userId="1ff09f5a-14d1-4be5-8f45-a5ff9684bf8c" providerId="ADAL" clId="{24BD8F34-0135-684B-8686-997C94CDE3F4}" dt="2024-02-14T12:57:41.853" v="0"/>
        <pc:sldMkLst>
          <pc:docMk/>
          <pc:sldMk cId="3611294484" sldId="259"/>
        </pc:sldMkLst>
        <pc:picChg chg="add mod">
          <ac:chgData name="Lucía  Rodríguez Treviño" userId="1ff09f5a-14d1-4be5-8f45-a5ff9684bf8c" providerId="ADAL" clId="{24BD8F34-0135-684B-8686-997C94CDE3F4}" dt="2024-02-14T12:57:41.853" v="0"/>
          <ac:picMkLst>
            <pc:docMk/>
            <pc:sldMk cId="3611294484" sldId="259"/>
            <ac:picMk id="4" creationId="{19A8C0C0-7BF0-A79C-D9B6-09830090E7EE}"/>
          </ac:picMkLst>
        </pc:picChg>
      </pc:sldChg>
    </pc:docChg>
  </pc:docChgLst>
  <pc:docChgLst>
    <pc:chgData name="Guest User" userId="S::urn:spo:anon#04a0850056fd7065acaa56c5f9d8ea4f6729b6621217d6b383c837af3acac9fc::" providerId="AD" clId="Web-{0993958F-88A6-41E1-6545-4BEEE4D1C8C5}"/>
    <pc:docChg chg="modSld">
      <pc:chgData name="Guest User" userId="S::urn:spo:anon#04a0850056fd7065acaa56c5f9d8ea4f6729b6621217d6b383c837af3acac9fc::" providerId="AD" clId="Web-{0993958F-88A6-41E1-6545-4BEEE4D1C8C5}" dt="2024-02-10T16:29:31.252" v="333" actId="1076"/>
      <pc:docMkLst>
        <pc:docMk/>
      </pc:docMkLst>
      <pc:sldChg chg="modSp">
        <pc:chgData name="Guest User" userId="S::urn:spo:anon#04a0850056fd7065acaa56c5f9d8ea4f6729b6621217d6b383c837af3acac9fc::" providerId="AD" clId="Web-{0993958F-88A6-41E1-6545-4BEEE4D1C8C5}" dt="2024-02-10T16:18:25.625" v="148" actId="14100"/>
        <pc:sldMkLst>
          <pc:docMk/>
          <pc:sldMk cId="1529065610" sldId="257"/>
        </pc:sldMkLst>
        <pc:spChg chg="mod">
          <ac:chgData name="Guest User" userId="S::urn:spo:anon#04a0850056fd7065acaa56c5f9d8ea4f6729b6621217d6b383c837af3acac9fc::" providerId="AD" clId="Web-{0993958F-88A6-41E1-6545-4BEEE4D1C8C5}" dt="2024-02-10T16:17:43.358" v="143" actId="20577"/>
          <ac:spMkLst>
            <pc:docMk/>
            <pc:sldMk cId="1529065610" sldId="257"/>
            <ac:spMk id="3" creationId="{FDCE283D-91AA-3377-46C5-3DB2B459A483}"/>
          </ac:spMkLst>
        </pc:spChg>
        <pc:picChg chg="mod">
          <ac:chgData name="Guest User" userId="S::urn:spo:anon#04a0850056fd7065acaa56c5f9d8ea4f6729b6621217d6b383c837af3acac9fc::" providerId="AD" clId="Web-{0993958F-88A6-41E1-6545-4BEEE4D1C8C5}" dt="2024-02-10T16:18:25.625" v="148" actId="14100"/>
          <ac:picMkLst>
            <pc:docMk/>
            <pc:sldMk cId="1529065610" sldId="257"/>
            <ac:picMk id="2" creationId="{3B19D695-E1F5-A8B2-05F9-B21148170D39}"/>
          </ac:picMkLst>
        </pc:picChg>
      </pc:sldChg>
      <pc:sldChg chg="addSp modSp">
        <pc:chgData name="Guest User" userId="S::urn:spo:anon#04a0850056fd7065acaa56c5f9d8ea4f6729b6621217d6b383c837af3acac9fc::" providerId="AD" clId="Web-{0993958F-88A6-41E1-6545-4BEEE4D1C8C5}" dt="2024-02-10T16:29:31.252" v="333" actId="1076"/>
        <pc:sldMkLst>
          <pc:docMk/>
          <pc:sldMk cId="4169464783" sldId="258"/>
        </pc:sldMkLst>
        <pc:spChg chg="mod">
          <ac:chgData name="Guest User" userId="S::urn:spo:anon#04a0850056fd7065acaa56c5f9d8ea4f6729b6621217d6b383c837af3acac9fc::" providerId="AD" clId="Web-{0993958F-88A6-41E1-6545-4BEEE4D1C8C5}" dt="2024-02-10T16:20:52.082" v="163" actId="1076"/>
          <ac:spMkLst>
            <pc:docMk/>
            <pc:sldMk cId="4169464783" sldId="258"/>
            <ac:spMk id="2" creationId="{872F71BC-C453-609F-9049-131BEFC8B9A9}"/>
          </ac:spMkLst>
        </pc:spChg>
        <pc:spChg chg="add mod">
          <ac:chgData name="Guest User" userId="S::urn:spo:anon#04a0850056fd7065acaa56c5f9d8ea4f6729b6621217d6b383c837af3acac9fc::" providerId="AD" clId="Web-{0993958F-88A6-41E1-6545-4BEEE4D1C8C5}" dt="2024-02-10T16:28:38.985" v="322" actId="1076"/>
          <ac:spMkLst>
            <pc:docMk/>
            <pc:sldMk cId="4169464783" sldId="258"/>
            <ac:spMk id="6" creationId="{CFAA8455-6BE0-9791-660A-4E30F7029B6A}"/>
          </ac:spMkLst>
        </pc:spChg>
        <pc:picChg chg="mod">
          <ac:chgData name="Guest User" userId="S::urn:spo:anon#04a0850056fd7065acaa56c5f9d8ea4f6729b6621217d6b383c837af3acac9fc::" providerId="AD" clId="Web-{0993958F-88A6-41E1-6545-4BEEE4D1C8C5}" dt="2024-02-10T16:29:10.486" v="331" actId="1076"/>
          <ac:picMkLst>
            <pc:docMk/>
            <pc:sldMk cId="4169464783" sldId="258"/>
            <ac:picMk id="4" creationId="{7A6BDD21-C67C-CE12-70E2-8BBB6F9643EB}"/>
          </ac:picMkLst>
        </pc:picChg>
        <pc:picChg chg="add mod">
          <ac:chgData name="Guest User" userId="S::urn:spo:anon#04a0850056fd7065acaa56c5f9d8ea4f6729b6621217d6b383c837af3acac9fc::" providerId="AD" clId="Web-{0993958F-88A6-41E1-6545-4BEEE4D1C8C5}" dt="2024-02-10T16:29:31.252" v="333" actId="1076"/>
          <ac:picMkLst>
            <pc:docMk/>
            <pc:sldMk cId="4169464783" sldId="258"/>
            <ac:picMk id="5" creationId="{A5E135C3-21A7-B635-5E2D-4439525D4DC1}"/>
          </ac:picMkLst>
        </pc:picChg>
      </pc:sldChg>
      <pc:sldChg chg="modSp">
        <pc:chgData name="Guest User" userId="S::urn:spo:anon#04a0850056fd7065acaa56c5f9d8ea4f6729b6621217d6b383c837af3acac9fc::" providerId="AD" clId="Web-{0993958F-88A6-41E1-6545-4BEEE4D1C8C5}" dt="2024-02-10T16:18:53.641" v="151" actId="1076"/>
        <pc:sldMkLst>
          <pc:docMk/>
          <pc:sldMk cId="3423225766" sldId="263"/>
        </pc:sldMkLst>
        <pc:picChg chg="mod">
          <ac:chgData name="Guest User" userId="S::urn:spo:anon#04a0850056fd7065acaa56c5f9d8ea4f6729b6621217d6b383c837af3acac9fc::" providerId="AD" clId="Web-{0993958F-88A6-41E1-6545-4BEEE4D1C8C5}" dt="2024-02-10T16:18:53.641" v="151" actId="1076"/>
          <ac:picMkLst>
            <pc:docMk/>
            <pc:sldMk cId="3423225766" sldId="263"/>
            <ac:picMk id="4" creationId="{C4636469-E68B-FBB4-73F2-1DB69C12EE3D}"/>
          </ac:picMkLst>
        </pc:picChg>
      </pc:sldChg>
      <pc:sldChg chg="addSp delSp modSp">
        <pc:chgData name="Guest User" userId="S::urn:spo:anon#04a0850056fd7065acaa56c5f9d8ea4f6729b6621217d6b383c837af3acac9fc::" providerId="AD" clId="Web-{0993958F-88A6-41E1-6545-4BEEE4D1C8C5}" dt="2024-02-10T16:19:03.251" v="152" actId="1076"/>
        <pc:sldMkLst>
          <pc:docMk/>
          <pc:sldMk cId="1868359932" sldId="264"/>
        </pc:sldMkLst>
        <pc:spChg chg="mod">
          <ac:chgData name="Guest User" userId="S::urn:spo:anon#04a0850056fd7065acaa56c5f9d8ea4f6729b6621217d6b383c837af3acac9fc::" providerId="AD" clId="Web-{0993958F-88A6-41E1-6545-4BEEE4D1C8C5}" dt="2024-02-10T16:05:55.183" v="17" actId="1076"/>
          <ac:spMkLst>
            <pc:docMk/>
            <pc:sldMk cId="1868359932" sldId="264"/>
            <ac:spMk id="6" creationId="{8CD1A63F-8796-B51A-36FB-97C519F53E6C}"/>
          </ac:spMkLst>
        </pc:spChg>
        <pc:spChg chg="add del">
          <ac:chgData name="Guest User" userId="S::urn:spo:anon#04a0850056fd7065acaa56c5f9d8ea4f6729b6621217d6b383c837af3acac9fc::" providerId="AD" clId="Web-{0993958F-88A6-41E1-6545-4BEEE4D1C8C5}" dt="2024-02-10T16:10:46.925" v="38"/>
          <ac:spMkLst>
            <pc:docMk/>
            <pc:sldMk cId="1868359932" sldId="264"/>
            <ac:spMk id="12" creationId="{EBB3E6E1-8C14-D545-2F97-3660DDC67023}"/>
          </ac:spMkLst>
        </pc:spChg>
        <pc:spChg chg="add mod">
          <ac:chgData name="Guest User" userId="S::urn:spo:anon#04a0850056fd7065acaa56c5f9d8ea4f6729b6621217d6b383c837af3acac9fc::" providerId="AD" clId="Web-{0993958F-88A6-41E1-6545-4BEEE4D1C8C5}" dt="2024-02-10T16:15:32.042" v="142" actId="20577"/>
          <ac:spMkLst>
            <pc:docMk/>
            <pc:sldMk cId="1868359932" sldId="264"/>
            <ac:spMk id="13" creationId="{EBB2D99F-0AE7-D54B-2A0D-A80D7166805A}"/>
          </ac:spMkLst>
        </pc:spChg>
        <pc:picChg chg="add mod">
          <ac:chgData name="Guest User" userId="S::urn:spo:anon#04a0850056fd7065acaa56c5f9d8ea4f6729b6621217d6b383c837af3acac9fc::" providerId="AD" clId="Web-{0993958F-88A6-41E1-6545-4BEEE4D1C8C5}" dt="2024-02-10T16:19:03.251" v="152" actId="1076"/>
          <ac:picMkLst>
            <pc:docMk/>
            <pc:sldMk cId="1868359932" sldId="264"/>
            <ac:picMk id="3" creationId="{B77C7C88-F0E7-A988-BF7A-30502484B6BD}"/>
          </ac:picMkLst>
        </pc:picChg>
        <pc:picChg chg="mod">
          <ac:chgData name="Guest User" userId="S::urn:spo:anon#04a0850056fd7065acaa56c5f9d8ea4f6729b6621217d6b383c837af3acac9fc::" providerId="AD" clId="Web-{0993958F-88A6-41E1-6545-4BEEE4D1C8C5}" dt="2024-02-10T16:06:38.762" v="21" actId="1076"/>
          <ac:picMkLst>
            <pc:docMk/>
            <pc:sldMk cId="1868359932" sldId="264"/>
            <ac:picMk id="5" creationId="{FD262E5E-1B1C-4FB2-7CAA-D8032D82D5D1}"/>
          </ac:picMkLst>
        </pc:picChg>
        <pc:picChg chg="add mod modCrop">
          <ac:chgData name="Guest User" userId="S::urn:spo:anon#04a0850056fd7065acaa56c5f9d8ea4f6729b6621217d6b383c837af3acac9fc::" providerId="AD" clId="Web-{0993958F-88A6-41E1-6545-4BEEE4D1C8C5}" dt="2024-02-10T16:10:04.690" v="35" actId="1076"/>
          <ac:picMkLst>
            <pc:docMk/>
            <pc:sldMk cId="1868359932" sldId="264"/>
            <ac:picMk id="7" creationId="{0AF2793A-AD19-C568-CB35-72337C6B5E3D}"/>
          </ac:picMkLst>
        </pc:picChg>
        <pc:picChg chg="add del mod">
          <ac:chgData name="Guest User" userId="S::urn:spo:anon#04a0850056fd7065acaa56c5f9d8ea4f6729b6621217d6b383c837af3acac9fc::" providerId="AD" clId="Web-{0993958F-88A6-41E1-6545-4BEEE4D1C8C5}" dt="2024-02-10T16:08:13.906" v="23"/>
          <ac:picMkLst>
            <pc:docMk/>
            <pc:sldMk cId="1868359932" sldId="264"/>
            <ac:picMk id="8" creationId="{182E2112-29F9-3E0D-6D9F-97C328680E7C}"/>
          </ac:picMkLst>
        </pc:picChg>
        <pc:picChg chg="add del mod">
          <ac:chgData name="Guest User" userId="S::urn:spo:anon#04a0850056fd7065acaa56c5f9d8ea4f6729b6621217d6b383c837af3acac9fc::" providerId="AD" clId="Web-{0993958F-88A6-41E1-6545-4BEEE4D1C8C5}" dt="2024-02-10T16:08:34.047" v="26"/>
          <ac:picMkLst>
            <pc:docMk/>
            <pc:sldMk cId="1868359932" sldId="264"/>
            <ac:picMk id="9" creationId="{9F850697-6B6D-E84B-574F-4FC1D66F4E6D}"/>
          </ac:picMkLst>
        </pc:picChg>
        <pc:picChg chg="add del mod">
          <ac:chgData name="Guest User" userId="S::urn:spo:anon#04a0850056fd7065acaa56c5f9d8ea4f6729b6621217d6b383c837af3acac9fc::" providerId="AD" clId="Web-{0993958F-88A6-41E1-6545-4BEEE4D1C8C5}" dt="2024-02-10T16:09:33.392" v="28"/>
          <ac:picMkLst>
            <pc:docMk/>
            <pc:sldMk cId="1868359932" sldId="264"/>
            <ac:picMk id="10" creationId="{1F4A10B7-4BC5-84B8-A0DD-4E0D2A728259}"/>
          </ac:picMkLst>
        </pc:picChg>
        <pc:picChg chg="add mod">
          <ac:chgData name="Guest User" userId="S::urn:spo:anon#04a0850056fd7065acaa56c5f9d8ea4f6729b6621217d6b383c837af3acac9fc::" providerId="AD" clId="Web-{0993958F-88A6-41E1-6545-4BEEE4D1C8C5}" dt="2024-02-10T16:10:09.112" v="36" actId="1076"/>
          <ac:picMkLst>
            <pc:docMk/>
            <pc:sldMk cId="1868359932" sldId="264"/>
            <ac:picMk id="11" creationId="{866C84B4-A89C-2511-1535-001A11BC83CA}"/>
          </ac:picMkLst>
        </pc:picChg>
      </pc:sldChg>
    </pc:docChg>
  </pc:docChgLst>
  <pc:docChgLst>
    <pc:chgData name="Guest User" userId="S::urn:spo:anon#04a0850056fd7065acaa56c5f9d8ea4f6729b6621217d6b383c837af3acac9fc::" providerId="AD" clId="Web-{CEDF3CC3-0790-B828-80C7-7BA20A547A22}"/>
    <pc:docChg chg="modSld">
      <pc:chgData name="Guest User" userId="S::urn:spo:anon#04a0850056fd7065acaa56c5f9d8ea4f6729b6621217d6b383c837af3acac9fc::" providerId="AD" clId="Web-{CEDF3CC3-0790-B828-80C7-7BA20A547A22}" dt="2024-02-10T16:33:09.034" v="99" actId="20577"/>
      <pc:docMkLst>
        <pc:docMk/>
      </pc:docMkLst>
      <pc:sldChg chg="addSp delSp modSp">
        <pc:chgData name="Guest User" userId="S::urn:spo:anon#04a0850056fd7065acaa56c5f9d8ea4f6729b6621217d6b383c837af3acac9fc::" providerId="AD" clId="Web-{CEDF3CC3-0790-B828-80C7-7BA20A547A22}" dt="2024-02-10T16:33:09.034" v="99" actId="20577"/>
        <pc:sldMkLst>
          <pc:docMk/>
          <pc:sldMk cId="4169464783" sldId="258"/>
        </pc:sldMkLst>
        <pc:spChg chg="mod">
          <ac:chgData name="Guest User" userId="S::urn:spo:anon#04a0850056fd7065acaa56c5f9d8ea4f6729b6621217d6b383c837af3acac9fc::" providerId="AD" clId="Web-{CEDF3CC3-0790-B828-80C7-7BA20A547A22}" dt="2024-02-10T16:32:06.392" v="72" actId="20577"/>
          <ac:spMkLst>
            <pc:docMk/>
            <pc:sldMk cId="4169464783" sldId="258"/>
            <ac:spMk id="6" creationId="{CFAA8455-6BE0-9791-660A-4E30F7029B6A}"/>
          </ac:spMkLst>
        </pc:spChg>
        <pc:spChg chg="add del">
          <ac:chgData name="Guest User" userId="S::urn:spo:anon#04a0850056fd7065acaa56c5f9d8ea4f6729b6621217d6b383c837af3acac9fc::" providerId="AD" clId="Web-{CEDF3CC3-0790-B828-80C7-7BA20A547A22}" dt="2024-02-10T16:32:25.361" v="75"/>
          <ac:spMkLst>
            <pc:docMk/>
            <pc:sldMk cId="4169464783" sldId="258"/>
            <ac:spMk id="7" creationId="{1FAA87D1-445C-A825-C856-992AA27A94B8}"/>
          </ac:spMkLst>
        </pc:spChg>
        <pc:spChg chg="add mod">
          <ac:chgData name="Guest User" userId="S::urn:spo:anon#04a0850056fd7065acaa56c5f9d8ea4f6729b6621217d6b383c837af3acac9fc::" providerId="AD" clId="Web-{CEDF3CC3-0790-B828-80C7-7BA20A547A22}" dt="2024-02-10T16:33:09.034" v="99" actId="20577"/>
          <ac:spMkLst>
            <pc:docMk/>
            <pc:sldMk cId="4169464783" sldId="258"/>
            <ac:spMk id="8" creationId="{D92C780D-F4EE-3A2A-BBCD-EF4CABE3B91A}"/>
          </ac:spMkLst>
        </pc:spChg>
        <pc:picChg chg="mod">
          <ac:chgData name="Guest User" userId="S::urn:spo:anon#04a0850056fd7065acaa56c5f9d8ea4f6729b6621217d6b383c837af3acac9fc::" providerId="AD" clId="Web-{CEDF3CC3-0790-B828-80C7-7BA20A547A22}" dt="2024-02-10T16:32:09.220" v="73" actId="1076"/>
          <ac:picMkLst>
            <pc:docMk/>
            <pc:sldMk cId="4169464783" sldId="258"/>
            <ac:picMk id="5" creationId="{A5E135C3-21A7-B635-5E2D-4439525D4DC1}"/>
          </ac:picMkLst>
        </pc:picChg>
      </pc:sldChg>
    </pc:docChg>
  </pc:docChgLst>
  <pc:docChgLst>
    <pc:chgData name="Alejandro Gómez" userId="S::100472864@alumnos.uc3m.es::8c7c66be-77b3-4f2e-b5c7-d7299e82ea60" providerId="AD" clId="Web-{E9CFD315-8F08-F8C8-A3A2-E867C780272D}"/>
    <pc:docChg chg="modSld">
      <pc:chgData name="Alejandro Gómez" userId="S::100472864@alumnos.uc3m.es::8c7c66be-77b3-4f2e-b5c7-d7299e82ea60" providerId="AD" clId="Web-{E9CFD315-8F08-F8C8-A3A2-E867C780272D}" dt="2024-02-09T12:01:42.044" v="1"/>
      <pc:docMkLst>
        <pc:docMk/>
      </pc:docMkLst>
      <pc:sldChg chg="addSp delSp">
        <pc:chgData name="Alejandro Gómez" userId="S::100472864@alumnos.uc3m.es::8c7c66be-77b3-4f2e-b5c7-d7299e82ea60" providerId="AD" clId="Web-{E9CFD315-8F08-F8C8-A3A2-E867C780272D}" dt="2024-02-09T12:01:42.044" v="1"/>
        <pc:sldMkLst>
          <pc:docMk/>
          <pc:sldMk cId="4244883903" sldId="256"/>
        </pc:sldMkLst>
        <pc:picChg chg="add del">
          <ac:chgData name="Alejandro Gómez" userId="S::100472864@alumnos.uc3m.es::8c7c66be-77b3-4f2e-b5c7-d7299e82ea60" providerId="AD" clId="Web-{E9CFD315-8F08-F8C8-A3A2-E867C780272D}" dt="2024-02-09T12:01:42.044" v="1"/>
          <ac:picMkLst>
            <pc:docMk/>
            <pc:sldMk cId="4244883903" sldId="256"/>
            <ac:picMk id="8" creationId="{AE08FDB2-2C82-74FA-535C-E69AAA6D24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3B90D-EAB2-934B-9DB5-28F389789A6D}" type="datetimeFigureOut">
              <a:rPr lang="es-ES_tradnl" smtClean="0"/>
              <a:t>14/02/2024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1C4D4-C88B-A346-9D17-4922E7541E3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51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9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6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4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7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9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0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2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6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3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0" y="0"/>
            <a:ext cx="4110228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392DA1-F1D5-4C13-AD8D-F9338CF5E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660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63907F-C4DA-4A1D-A3A1-35810C16F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4429" y="720055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073A5029-263A-1A78-1CF1-FB77E84D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14" y="476758"/>
            <a:ext cx="4915033" cy="3345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9172DEB-2F80-CBF0-35F9-3C300B40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0595"/>
            <a:ext cx="6022041" cy="1325563"/>
          </a:xfrm>
        </p:spPr>
        <p:txBody>
          <a:bodyPr>
            <a:normAutofit/>
          </a:bodyPr>
          <a:lstStyle/>
          <a:p>
            <a:pPr algn="ctr"/>
            <a:r>
              <a:rPr lang="es-ES_tradnl" sz="2000">
                <a:cs typeface="Angsana New"/>
              </a:rPr>
              <a:t>Tu seguridad es nuestra prioridad, llevando a tu vida un nuevo nivel de tranquilidad, para ti y la gente que te quiere</a:t>
            </a:r>
            <a:endParaRPr lang="es-ES_tradnl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F9DCA-9789-E1F0-65A6-706D265890E1}"/>
              </a:ext>
            </a:extLst>
          </p:cNvPr>
          <p:cNvSpPr txBox="1"/>
          <p:nvPr/>
        </p:nvSpPr>
        <p:spPr>
          <a:xfrm>
            <a:off x="2667093" y="5376924"/>
            <a:ext cx="274319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400">
                <a:solidFill>
                  <a:srgbClr val="7162FE"/>
                </a:solidFill>
                <a:ea typeface="+mn-lt"/>
                <a:cs typeface="+mn-lt"/>
              </a:rPr>
              <a:t>Realizada por el G03 </a:t>
            </a:r>
            <a:endParaRPr lang="en-US" sz="1400"/>
          </a:p>
          <a:p>
            <a:pPr algn="ctr"/>
            <a:endParaRPr lang="es-ES" sz="1400">
              <a:solidFill>
                <a:srgbClr val="7162FE"/>
              </a:solidFill>
              <a:ea typeface="+mn-lt"/>
              <a:cs typeface="+mn-lt"/>
            </a:endParaRPr>
          </a:p>
          <a:p>
            <a:pPr algn="ctr"/>
            <a:r>
              <a:rPr lang="es-ES" sz="1400">
                <a:solidFill>
                  <a:srgbClr val="7162FE"/>
                </a:solidFill>
                <a:ea typeface="+mn-lt"/>
                <a:cs typeface="+mn-lt"/>
              </a:rPr>
              <a:t>Lucía Rodríguez </a:t>
            </a:r>
          </a:p>
          <a:p>
            <a:pPr algn="ctr"/>
            <a:r>
              <a:rPr lang="es-ES" sz="1400">
                <a:solidFill>
                  <a:srgbClr val="7162FE"/>
                </a:solidFill>
                <a:ea typeface="+mn-lt"/>
                <a:cs typeface="+mn-lt"/>
              </a:rPr>
              <a:t>Alejandro Gómez</a:t>
            </a:r>
          </a:p>
          <a:p>
            <a:pPr algn="ctr"/>
            <a:r>
              <a:rPr lang="es-ES" sz="1400">
                <a:solidFill>
                  <a:srgbClr val="7162FE"/>
                </a:solidFill>
              </a:rPr>
              <a:t>Javier Rojas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4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081E9-7BBF-CDD4-0438-0FEA8E0FE191}"/>
              </a:ext>
            </a:extLst>
          </p:cNvPr>
          <p:cNvSpPr txBox="1"/>
          <p:nvPr/>
        </p:nvSpPr>
        <p:spPr>
          <a:xfrm>
            <a:off x="790136" y="897054"/>
            <a:ext cx="6992768" cy="5660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/>
              </a:rPr>
              <a:t>Descripción</a:t>
            </a:r>
            <a:r>
              <a:rPr lang="en-US" sz="3600" b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/>
              </a:rPr>
              <a:t> de </a:t>
            </a:r>
            <a:r>
              <a:rPr lang="en-US" sz="3600" b="1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/>
              </a:rPr>
              <a:t>funcionalidades</a:t>
            </a:r>
            <a:endParaRPr lang="en-US" sz="3600" b="1" err="1">
              <a:solidFill>
                <a:srgbClr val="7162FE">
                  <a:alpha val="70000"/>
                </a:srgbClr>
              </a:solidFill>
              <a:latin typeface="+mj-lt"/>
              <a:cs typeface="Angsana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283D-91AA-3377-46C5-3DB2B459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23" y="1268148"/>
            <a:ext cx="6271591" cy="19013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Interfaz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moderna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y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fácil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de usar para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mujeres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de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todas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las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edades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, la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cual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facilita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información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 que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puede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resultar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de gran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utilidad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junto con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ciertas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funcionalidades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 que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permiten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asegurar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el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bienestar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 del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usuario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cs typeface="Sabon Next LT"/>
              </a:rPr>
              <a:t>. </a:t>
            </a:r>
          </a:p>
          <a:p>
            <a:pPr marL="0" indent="0">
              <a:buNone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6" name="Picture 5" descr="A map with many points&#10;&#10;Description automatically generated">
            <a:extLst>
              <a:ext uri="{FF2B5EF4-FFF2-40B4-BE49-F238E27FC236}">
                <a16:creationId xmlns:a16="http://schemas.microsoft.com/office/drawing/2014/main" id="{E1247729-086F-B0E9-C18E-83690619F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-2" b="36111"/>
          <a:stretch/>
        </p:blipFill>
        <p:spPr>
          <a:xfrm>
            <a:off x="8032213" y="857251"/>
            <a:ext cx="3008623" cy="1980005"/>
          </a:xfrm>
          <a:prstGeom prst="rect">
            <a:avLst/>
          </a:prstGeom>
        </p:spPr>
      </p:pic>
      <p:pic>
        <p:nvPicPr>
          <p:cNvPr id="7" name="Picture 6" descr="A map of a state with red pins&#10;&#10;Description automatically generated">
            <a:extLst>
              <a:ext uri="{FF2B5EF4-FFF2-40B4-BE49-F238E27FC236}">
                <a16:creationId xmlns:a16="http://schemas.microsoft.com/office/drawing/2014/main" id="{634CA3AC-5368-84E6-D0D0-0B441DF8B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1" b="7236"/>
          <a:stretch/>
        </p:blipFill>
        <p:spPr>
          <a:xfrm>
            <a:off x="8032182" y="3925176"/>
            <a:ext cx="3008654" cy="19936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F8DE61-54E3-C321-741E-FB5733047D11}"/>
              </a:ext>
            </a:extLst>
          </p:cNvPr>
          <p:cNvSpPr txBox="1"/>
          <p:nvPr/>
        </p:nvSpPr>
        <p:spPr>
          <a:xfrm>
            <a:off x="7780789" y="3041008"/>
            <a:ext cx="3512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Búsqueda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hospitales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comisarías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polcía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más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cercanos</a:t>
            </a:r>
            <a:endParaRPr lang="en-US" err="1">
              <a:solidFill>
                <a:schemeClr val="tx2">
                  <a:alpha val="60000"/>
                </a:schemeClr>
              </a:solidFill>
              <a:latin typeface="Sabon Next 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A79E2-A678-3B75-A497-3F8D43A793C3}"/>
              </a:ext>
            </a:extLst>
          </p:cNvPr>
          <p:cNvSpPr txBox="1"/>
          <p:nvPr/>
        </p:nvSpPr>
        <p:spPr>
          <a:xfrm>
            <a:off x="1049579" y="5340991"/>
            <a:ext cx="45188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Botón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ayuda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: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llamada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la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policía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envío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SMS 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tus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contactos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emergencia</a:t>
            </a:r>
            <a:endParaRPr lang="en-US" err="1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</p:txBody>
      </p:sp>
      <p:pic>
        <p:nvPicPr>
          <p:cNvPr id="29" name="Picture 28" descr="A purple button with a white phone icon&#10;&#10;Description automatically generated">
            <a:extLst>
              <a:ext uri="{FF2B5EF4-FFF2-40B4-BE49-F238E27FC236}">
                <a16:creationId xmlns:a16="http://schemas.microsoft.com/office/drawing/2014/main" id="{E07A5F72-6C73-51E2-EB57-B51B7BE18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519" y="3342856"/>
            <a:ext cx="1170965" cy="1163974"/>
          </a:xfrm>
          <a:prstGeom prst="rect">
            <a:avLst/>
          </a:prstGeom>
        </p:spPr>
      </p:pic>
      <p:pic>
        <p:nvPicPr>
          <p:cNvPr id="31" name="Picture 30" descr="A couple of women talking in a cellphone&#10;&#10;Description automatically generated">
            <a:extLst>
              <a:ext uri="{FF2B5EF4-FFF2-40B4-BE49-F238E27FC236}">
                <a16:creationId xmlns:a16="http://schemas.microsoft.com/office/drawing/2014/main" id="{606701D0-3C90-B721-B36B-7AA4CF33B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76" y="3366635"/>
            <a:ext cx="2293307" cy="1737920"/>
          </a:xfrm>
          <a:prstGeom prst="rect">
            <a:avLst/>
          </a:prstGeom>
        </p:spPr>
      </p:pic>
      <p:pic>
        <p:nvPicPr>
          <p:cNvPr id="32" name="Picture 31" descr="A cell phone with a screen&#10;&#10;Description automatically generated">
            <a:extLst>
              <a:ext uri="{FF2B5EF4-FFF2-40B4-BE49-F238E27FC236}">
                <a16:creationId xmlns:a16="http://schemas.microsoft.com/office/drawing/2014/main" id="{5CC197C4-8E86-51AC-3EE0-3602E2696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40" t="957" r="24396" b="3194"/>
          <a:stretch/>
        </p:blipFill>
        <p:spPr>
          <a:xfrm>
            <a:off x="5618242" y="3194349"/>
            <a:ext cx="1639449" cy="27910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FA3EFE5-A9BE-96BB-4B2D-48B251CD6299}"/>
              </a:ext>
            </a:extLst>
          </p:cNvPr>
          <p:cNvSpPr/>
          <p:nvPr/>
        </p:nvSpPr>
        <p:spPr>
          <a:xfrm>
            <a:off x="6132870" y="3527322"/>
            <a:ext cx="387144" cy="41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066AA2-DA60-A68A-DA7E-AC3E7B7DAF78}"/>
              </a:ext>
            </a:extLst>
          </p:cNvPr>
          <p:cNvSpPr/>
          <p:nvPr/>
        </p:nvSpPr>
        <p:spPr>
          <a:xfrm>
            <a:off x="6046839" y="3576483"/>
            <a:ext cx="430161" cy="356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urple button with a question mark&#10;&#10;Description automatically generated">
            <a:extLst>
              <a:ext uri="{FF2B5EF4-FFF2-40B4-BE49-F238E27FC236}">
                <a16:creationId xmlns:a16="http://schemas.microsoft.com/office/drawing/2014/main" id="{7698033A-9359-6920-9E9D-7722DA147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889" y="3577712"/>
            <a:ext cx="446140" cy="4461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CE1B2E-C249-1864-D0CC-33CF3394E75E}"/>
              </a:ext>
            </a:extLst>
          </p:cNvPr>
          <p:cNvSpPr txBox="1"/>
          <p:nvPr/>
        </p:nvSpPr>
        <p:spPr>
          <a:xfrm>
            <a:off x="3637934" y="4645741"/>
            <a:ext cx="1956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Widget del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botón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</p:txBody>
      </p:sp>
      <p:pic>
        <p:nvPicPr>
          <p:cNvPr id="2" name="Picture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3B19D695-E1F5-A8B2-05F9-B21148170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81" y="5893971"/>
            <a:ext cx="632115" cy="4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6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C4636469-E68B-FBB4-73F2-1DB69C12E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798" y="5887783"/>
            <a:ext cx="643216" cy="440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77280-6533-C714-69D1-2B30A5D4AE31}"/>
              </a:ext>
            </a:extLst>
          </p:cNvPr>
          <p:cNvSpPr txBox="1"/>
          <p:nvPr/>
        </p:nvSpPr>
        <p:spPr>
          <a:xfrm>
            <a:off x="7124126" y="2874909"/>
            <a:ext cx="331867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AGENDA DE CONTACTOS</a:t>
            </a:r>
          </a:p>
          <a:p>
            <a:pPr algn="l"/>
            <a:endParaRPr lang="en-US"/>
          </a:p>
        </p:txBody>
      </p:sp>
      <p:pic>
        <p:nvPicPr>
          <p:cNvPr id="5" name="Picture 4" descr="A phone with a screen on it&#10;&#10;Description automatically generated">
            <a:extLst>
              <a:ext uri="{FF2B5EF4-FFF2-40B4-BE49-F238E27FC236}">
                <a16:creationId xmlns:a16="http://schemas.microsoft.com/office/drawing/2014/main" id="{49262D20-ACDA-A9B5-BF73-8F5CBF55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1" y="955213"/>
            <a:ext cx="2175030" cy="1216981"/>
          </a:xfrm>
          <a:prstGeom prst="rect">
            <a:avLst/>
          </a:prstGeom>
        </p:spPr>
      </p:pic>
      <p:pic>
        <p:nvPicPr>
          <p:cNvPr id="6" name="Picture 5" descr="A purple tube with a blue tube&#10;&#10;Description automatically generated">
            <a:extLst>
              <a:ext uri="{FF2B5EF4-FFF2-40B4-BE49-F238E27FC236}">
                <a16:creationId xmlns:a16="http://schemas.microsoft.com/office/drawing/2014/main" id="{A89C10D7-648D-6CEC-17A5-B568EE0A9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88" r="49737" b="-281"/>
          <a:stretch/>
        </p:blipFill>
        <p:spPr>
          <a:xfrm>
            <a:off x="920129" y="2430123"/>
            <a:ext cx="1660362" cy="1565784"/>
          </a:xfrm>
          <a:prstGeom prst="rect">
            <a:avLst/>
          </a:prstGeom>
        </p:spPr>
      </p:pic>
      <p:pic>
        <p:nvPicPr>
          <p:cNvPr id="7" name="Picture 6" descr="A purple button with white text and a group of people with headsets&#10;&#10;Description automatically generated">
            <a:extLst>
              <a:ext uri="{FF2B5EF4-FFF2-40B4-BE49-F238E27FC236}">
                <a16:creationId xmlns:a16="http://schemas.microsoft.com/office/drawing/2014/main" id="{D289C847-7DE1-707C-37ED-DDC4A1112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70" y="4218785"/>
            <a:ext cx="1452385" cy="14145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936050-4C94-64F3-747D-55C9563F1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98" t="549" r="6079"/>
          <a:stretch/>
        </p:blipFill>
        <p:spPr>
          <a:xfrm>
            <a:off x="6299200" y="3686226"/>
            <a:ext cx="5347615" cy="2624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A95291-3F33-988B-24F9-96287C5217BD}"/>
              </a:ext>
            </a:extLst>
          </p:cNvPr>
          <p:cNvSpPr txBox="1"/>
          <p:nvPr/>
        </p:nvSpPr>
        <p:spPr>
          <a:xfrm>
            <a:off x="3048764" y="1322710"/>
            <a:ext cx="22134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Contacto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directo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el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 016 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9CF9F-0191-FC9C-AAE7-C4703CA5859C}"/>
              </a:ext>
            </a:extLst>
          </p:cNvPr>
          <p:cNvSpPr txBox="1"/>
          <p:nvPr/>
        </p:nvSpPr>
        <p:spPr>
          <a:xfrm>
            <a:off x="2781219" y="287764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Acceso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consultas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online,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generales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jurídicas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9CCEB-13EE-0B0D-D860-A97D7580D8C4}"/>
              </a:ext>
            </a:extLst>
          </p:cNvPr>
          <p:cNvSpPr txBox="1"/>
          <p:nvPr/>
        </p:nvSpPr>
        <p:spPr>
          <a:xfrm>
            <a:off x="2582397" y="4220219"/>
            <a:ext cx="315685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Contactos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emergencia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previamente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configurados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permitiendo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tener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 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tu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entorno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más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informado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tranquilo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  <a:p>
            <a:pPr algn="l"/>
            <a:endParaRPr lang="en-US"/>
          </a:p>
        </p:txBody>
      </p:sp>
      <p:pic>
        <p:nvPicPr>
          <p:cNvPr id="13" name="Picture 12" descr="A purple button with a white envelope and text&#10;&#10;Description automatically generated">
            <a:extLst>
              <a:ext uri="{FF2B5EF4-FFF2-40B4-BE49-F238E27FC236}">
                <a16:creationId xmlns:a16="http://schemas.microsoft.com/office/drawing/2014/main" id="{4AD89BFC-841F-93E6-E0EA-4F7B60C8F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498" y="1133069"/>
            <a:ext cx="1306285" cy="13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2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C7279F-69B8-C764-4DE4-BB6F4E8AB1A8}"/>
              </a:ext>
            </a:extLst>
          </p:cNvPr>
          <p:cNvSpPr txBox="1"/>
          <p:nvPr/>
        </p:nvSpPr>
        <p:spPr>
          <a:xfrm>
            <a:off x="925716" y="796735"/>
            <a:ext cx="343988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ACCESO A INFORMACIÓN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map of spain with purple pins&#10;&#10;Description automatically generated">
            <a:extLst>
              <a:ext uri="{FF2B5EF4-FFF2-40B4-BE49-F238E27FC236}">
                <a16:creationId xmlns:a16="http://schemas.microsoft.com/office/drawing/2014/main" id="{FD262E5E-1B1C-4FB2-7CAA-D8032D82D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" t="1936" r="1223" b="1370"/>
          <a:stretch/>
        </p:blipFill>
        <p:spPr>
          <a:xfrm>
            <a:off x="493487" y="1472475"/>
            <a:ext cx="4049774" cy="2687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1A63F-8796-B51A-36FB-97C519F53E6C}"/>
              </a:ext>
            </a:extLst>
          </p:cNvPr>
          <p:cNvSpPr txBox="1"/>
          <p:nvPr/>
        </p:nvSpPr>
        <p:spPr>
          <a:xfrm>
            <a:off x="877750" y="4542521"/>
            <a:ext cx="35284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Puntos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violetas</a:t>
            </a:r>
          </a:p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¿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Qué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son? </a:t>
            </a:r>
          </a:p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¿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Dónde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puedo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encontrarlos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?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3" name="Content Placeholder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B77C7C88-F0E7-A988-BF7A-30502484B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062" y="5874818"/>
            <a:ext cx="672808" cy="462310"/>
          </a:xfrm>
          <a:prstGeom prst="rect">
            <a:avLst/>
          </a:prstGeom>
        </p:spPr>
      </p:pic>
      <p:pic>
        <p:nvPicPr>
          <p:cNvPr id="7" name="Picture 6" descr="A newspaper with a group of people holding signs&#10;&#10;Description automatically generated">
            <a:extLst>
              <a:ext uri="{FF2B5EF4-FFF2-40B4-BE49-F238E27FC236}">
                <a16:creationId xmlns:a16="http://schemas.microsoft.com/office/drawing/2014/main" id="{0AF2793A-AD19-C568-CB35-72337C6B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557" y="798821"/>
            <a:ext cx="6486605" cy="3665924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66C84B4-A89C-2511-1535-001A11BC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53" y="4540866"/>
            <a:ext cx="3310539" cy="1727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B2D99F-0AE7-D54B-2A0D-A80D7166805A}"/>
              </a:ext>
            </a:extLst>
          </p:cNvPr>
          <p:cNvSpPr txBox="1"/>
          <p:nvPr/>
        </p:nvSpPr>
        <p:spPr>
          <a:xfrm>
            <a:off x="8388403" y="4687259"/>
            <a:ext cx="30377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Acceso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noticias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relacionadas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con la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violencia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género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, con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notificaciones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que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mantengan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al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usuario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informado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todo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momento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71BC-C453-609F-9049-131BEFC8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6" y="755018"/>
            <a:ext cx="6624222" cy="807699"/>
          </a:xfrm>
        </p:spPr>
        <p:txBody>
          <a:bodyPr>
            <a:normAutofit/>
          </a:bodyPr>
          <a:lstStyle/>
          <a:p>
            <a:r>
              <a:rPr lang="es-ES_tradnl" sz="3600" b="1">
                <a:cs typeface="Angsana New"/>
              </a:rPr>
              <a:t>Problemas que solventa y ODS</a:t>
            </a:r>
          </a:p>
        </p:txBody>
      </p:sp>
      <p:pic>
        <p:nvPicPr>
          <p:cNvPr id="4" name="Content Placeholder 3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7A6BDD21-C67C-CE12-70E2-8BBB6F964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720000">
            <a:off x="6411561" y="-134461"/>
            <a:ext cx="5927804" cy="3984420"/>
          </a:xfrm>
        </p:spPr>
      </p:pic>
      <p:pic>
        <p:nvPicPr>
          <p:cNvPr id="3" name="Picture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8F46367E-2194-CE9E-1F46-EEA871D7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81" y="5849583"/>
            <a:ext cx="683901" cy="46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A8455-6BE0-9791-660A-4E30F7029B6A}"/>
              </a:ext>
            </a:extLst>
          </p:cNvPr>
          <p:cNvSpPr txBox="1"/>
          <p:nvPr/>
        </p:nvSpPr>
        <p:spPr>
          <a:xfrm>
            <a:off x="693241" y="1717593"/>
            <a:ext cx="708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Con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esta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aplicación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nuestro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objetivo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principal es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acabar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con la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inseguridad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el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miedo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el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que,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desgraciadamente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muchas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mujeres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han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tenido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 que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aprender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vivir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su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día a día,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proporcionándoles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los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recursos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seguridad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necesarios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 para que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logren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poner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fin a 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su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situación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.  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C780D-F4EE-3A2A-BBCD-EF4CABE3B91A}"/>
              </a:ext>
            </a:extLst>
          </p:cNvPr>
          <p:cNvSpPr txBox="1"/>
          <p:nvPr/>
        </p:nvSpPr>
        <p:spPr>
          <a:xfrm>
            <a:off x="480631" y="3428308"/>
            <a:ext cx="4049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Las ODS </a:t>
            </a:r>
            <a:r>
              <a:rPr lang="en-U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cubiertas</a:t>
            </a:r>
            <a:r>
              <a:rPr lang="en-U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: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  <a:p>
            <a:endParaRPr lang="en-US">
              <a:solidFill>
                <a:schemeClr val="tx2">
                  <a:alpha val="60000"/>
                </a:schemeClr>
              </a:solidFill>
              <a:latin typeface="Sabon Next LT"/>
              <a:ea typeface="+mn-lt"/>
              <a:cs typeface="+mn-lt"/>
            </a:endParaRPr>
          </a:p>
          <a:p>
            <a:endParaRPr lang="en-US">
              <a:solidFill>
                <a:srgbClr val="201449">
                  <a:alpha val="60000"/>
                </a:srgbClr>
              </a:solidFill>
              <a:latin typeface="Sabon Next LT"/>
              <a:cs typeface="Sabon Next LT"/>
            </a:endParaRPr>
          </a:p>
        </p:txBody>
      </p:sp>
      <p:pic>
        <p:nvPicPr>
          <p:cNvPr id="9" name="Picture 8" descr="A red square with white dots&#10;&#10;Description automatically generated">
            <a:extLst>
              <a:ext uri="{FF2B5EF4-FFF2-40B4-BE49-F238E27FC236}">
                <a16:creationId xmlns:a16="http://schemas.microsoft.com/office/drawing/2014/main" id="{A11EAFA6-EA86-BCB9-47FE-43441E1E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28" y="3958560"/>
            <a:ext cx="3156858" cy="495301"/>
          </a:xfrm>
          <a:prstGeom prst="rect">
            <a:avLst/>
          </a:prstGeom>
        </p:spPr>
      </p:pic>
      <p:pic>
        <p:nvPicPr>
          <p:cNvPr id="10" name="Picture 9" descr="A green square with white dots&#10;&#10;Description automatically generated">
            <a:extLst>
              <a:ext uri="{FF2B5EF4-FFF2-40B4-BE49-F238E27FC236}">
                <a16:creationId xmlns:a16="http://schemas.microsoft.com/office/drawing/2014/main" id="{4A08A367-5920-ACD3-0313-8C0101BF0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1" y="4506432"/>
            <a:ext cx="3164115" cy="568177"/>
          </a:xfrm>
          <a:prstGeom prst="rect">
            <a:avLst/>
          </a:prstGeom>
        </p:spPr>
      </p:pic>
      <p:pic>
        <p:nvPicPr>
          <p:cNvPr id="11" name="Picture 10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9DBAEDF-041C-8761-314D-9B4E92088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35" y="5125650"/>
            <a:ext cx="3164115" cy="480786"/>
          </a:xfrm>
          <a:prstGeom prst="rect">
            <a:avLst/>
          </a:prstGeom>
        </p:spPr>
      </p:pic>
      <p:pic>
        <p:nvPicPr>
          <p:cNvPr id="13" name="Picture 12" descr="A group of women&amp;#39;s heads&#10;&#10;Description automatically generated">
            <a:extLst>
              <a:ext uri="{FF2B5EF4-FFF2-40B4-BE49-F238E27FC236}">
                <a16:creationId xmlns:a16="http://schemas.microsoft.com/office/drawing/2014/main" id="{D912E80B-A51F-7649-2586-6C94CAEAC1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1" t="12329" r="5056" b="5479"/>
          <a:stretch/>
        </p:blipFill>
        <p:spPr>
          <a:xfrm>
            <a:off x="6092194" y="3799109"/>
            <a:ext cx="5582291" cy="2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CB0D-1536-D7FB-39DF-35B5A204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975" y="501239"/>
            <a:ext cx="6568612" cy="1325563"/>
          </a:xfrm>
        </p:spPr>
        <p:txBody>
          <a:bodyPr/>
          <a:lstStyle/>
          <a:p>
            <a:r>
              <a:rPr lang="es-ES_tradnl" sz="3600" b="1">
                <a:cs typeface="Angsana New"/>
              </a:rPr>
              <a:t>Usuarios a los que va dirigido.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F89F-F156-7681-F0F2-39ECF964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506" y="1716320"/>
            <a:ext cx="8049803" cy="140408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Esta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aplicación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ha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sido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pensada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para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ayudar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todas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aquellas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mujeres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que se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han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sentido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amenazadas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e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inseguras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, y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necesitan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un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apoyo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que les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brinde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seguridad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les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ayude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a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afrontar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el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problema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tanto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personalmente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como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apoyándose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su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entorno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y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seres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queridos</a:t>
            </a:r>
            <a:r>
              <a:rPr lang="en-US" sz="1800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.</a:t>
            </a:r>
            <a:endParaRPr lang="en-US" sz="1800">
              <a:solidFill>
                <a:schemeClr val="tx2">
                  <a:alpha val="60000"/>
                </a:schemeClr>
              </a:solidFill>
              <a:latin typeface="Sabon Next LT"/>
              <a:cs typeface="Sabon Next LT"/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 marL="228600" indent="0">
              <a:buNone/>
            </a:pPr>
            <a:endParaRPr lang="en-US" sz="14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5" name="Picture 4" descr="A purple hand print&#10;&#10;Description automatically generated">
            <a:extLst>
              <a:ext uri="{FF2B5EF4-FFF2-40B4-BE49-F238E27FC236}">
                <a16:creationId xmlns:a16="http://schemas.microsoft.com/office/drawing/2014/main" id="{96E1F75C-055B-102A-BCCB-8034240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" t="3638" r="5053" b="3936"/>
          <a:stretch/>
        </p:blipFill>
        <p:spPr>
          <a:xfrm rot="-1140000">
            <a:off x="729260" y="758926"/>
            <a:ext cx="1348039" cy="1350011"/>
          </a:xfrm>
          <a:prstGeom prst="rect">
            <a:avLst/>
          </a:prstGeom>
        </p:spPr>
      </p:pic>
      <p:pic>
        <p:nvPicPr>
          <p:cNvPr id="6" name="Picture 5" descr="A group of women with different faces&#10;&#10;Description automatically generated">
            <a:extLst>
              <a:ext uri="{FF2B5EF4-FFF2-40B4-BE49-F238E27FC236}">
                <a16:creationId xmlns:a16="http://schemas.microsoft.com/office/drawing/2014/main" id="{1AD587CD-BF48-6D98-3253-31F72A72F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" t="1468" r="5985" b="1667"/>
          <a:stretch/>
        </p:blipFill>
        <p:spPr>
          <a:xfrm>
            <a:off x="4542609" y="3541358"/>
            <a:ext cx="3107584" cy="2479506"/>
          </a:xfrm>
          <a:prstGeom prst="rect">
            <a:avLst/>
          </a:prstGeom>
        </p:spPr>
      </p:pic>
      <p:pic>
        <p:nvPicPr>
          <p:cNvPr id="4" name="Picture 3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19A8C0C0-7BF0-A79C-D9B6-09830090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1" y="5849583"/>
            <a:ext cx="683901" cy="4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DABEF-68D3-EC42-6D65-14FE5484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87" y="287791"/>
            <a:ext cx="3471401" cy="7003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err="1">
                <a:solidFill>
                  <a:srgbClr val="FFFFFF"/>
                </a:solidFill>
                <a:cs typeface="Angsana New"/>
              </a:rPr>
              <a:t>Bocetos</a:t>
            </a:r>
            <a:r>
              <a:rPr lang="en-US" sz="3600">
                <a:solidFill>
                  <a:srgbClr val="FFFFFF"/>
                </a:solidFill>
                <a:cs typeface="Angsana New"/>
              </a:rPr>
              <a:t> </a:t>
            </a:r>
            <a:r>
              <a:rPr lang="en-US" sz="3600" err="1">
                <a:solidFill>
                  <a:srgbClr val="FFFFFF"/>
                </a:solidFill>
                <a:cs typeface="Angsana New"/>
              </a:rPr>
              <a:t>iniciales</a:t>
            </a:r>
            <a:endParaRPr lang="en-US" sz="3600">
              <a:solidFill>
                <a:srgbClr val="FFFFFF"/>
              </a:solidFill>
              <a:cs typeface="Angsana New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ell phone&#10;&#10;Description automatically generated">
            <a:extLst>
              <a:ext uri="{FF2B5EF4-FFF2-40B4-BE49-F238E27FC236}">
                <a16:creationId xmlns:a16="http://schemas.microsoft.com/office/drawing/2014/main" id="{3B9C7BC0-6C07-4B31-45F2-ADAD6725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0000"/>
          </a:blip>
          <a:srcRect l="276" t="309" r="19828" b="-464"/>
          <a:stretch/>
        </p:blipFill>
        <p:spPr>
          <a:xfrm>
            <a:off x="2331357" y="1418831"/>
            <a:ext cx="3025072" cy="4230417"/>
          </a:xfrm>
          <a:prstGeom prst="rect">
            <a:avLst/>
          </a:prstGeom>
        </p:spPr>
      </p:pic>
      <p:pic>
        <p:nvPicPr>
          <p:cNvPr id="3" name="Picture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C8B7EFFA-5676-C005-B83F-A2EAC1AB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" y="6285342"/>
            <a:ext cx="765549" cy="518700"/>
          </a:xfrm>
          <a:prstGeom prst="rect">
            <a:avLst/>
          </a:prstGeom>
        </p:spPr>
      </p:pic>
      <p:pic>
        <p:nvPicPr>
          <p:cNvPr id="6" name="Content Placeholder 20" descr="A screenshot of a phone&#10;&#10;Description automatically generated">
            <a:extLst>
              <a:ext uri="{FF2B5EF4-FFF2-40B4-BE49-F238E27FC236}">
                <a16:creationId xmlns:a16="http://schemas.microsoft.com/office/drawing/2014/main" id="{574E8772-4A12-D9DB-646A-C6C2BF4006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678104" y="1420645"/>
            <a:ext cx="2972455" cy="42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F776-ECF0-FA0E-2DAD-16FF3305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358" y="775217"/>
            <a:ext cx="3947011" cy="1325563"/>
          </a:xfrm>
        </p:spPr>
        <p:txBody>
          <a:bodyPr>
            <a:normAutofit/>
          </a:bodyPr>
          <a:lstStyle/>
          <a:p>
            <a:r>
              <a:rPr lang="es-ES_tradnl" sz="3600" b="1">
                <a:cs typeface="Angsana New"/>
              </a:rPr>
              <a:t>Servicios externos </a:t>
            </a:r>
            <a:endParaRPr lang="es-ES_tradnl" sz="3600" b="1"/>
          </a:p>
        </p:txBody>
      </p:sp>
      <p:pic>
        <p:nvPicPr>
          <p:cNvPr id="4" name="Picture 2" descr="A purple heart with a hand in the shape of a heart&#10;&#10;Description automatically generated">
            <a:extLst>
              <a:ext uri="{FF2B5EF4-FFF2-40B4-BE49-F238E27FC236}">
                <a16:creationId xmlns:a16="http://schemas.microsoft.com/office/drawing/2014/main" id="{ED6E89B7-935B-9667-BD47-280981BC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25" y="5723731"/>
            <a:ext cx="834155" cy="572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EE7D79-8F0F-C77C-C5E0-DADD5022B0FB}"/>
              </a:ext>
            </a:extLst>
          </p:cNvPr>
          <p:cNvSpPr txBox="1"/>
          <p:nvPr/>
        </p:nvSpPr>
        <p:spPr>
          <a:xfrm>
            <a:off x="824421" y="2177881"/>
            <a:ext cx="105344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Obtendremos muchos de los datos, de la web oficial de datos libres de la Comunidad de Madrid,</a:t>
            </a:r>
            <a:endParaRPr lang="en-US">
              <a:solidFill>
                <a:srgbClr val="201449">
                  <a:alpha val="60000"/>
                </a:srgbClr>
              </a:solidFill>
              <a:latin typeface="Sabon Next LT"/>
              <a:ea typeface="+mn-lt"/>
              <a:cs typeface="+mn-lt"/>
            </a:endParaRPr>
          </a:p>
          <a:p>
            <a:pPr algn="ctr"/>
            <a:r>
              <a:rPr lang="es-E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la cual tiene opción para solicitar datos de tipo JSON, y obtener respuesta API. </a:t>
            </a:r>
          </a:p>
          <a:p>
            <a:pPr algn="ctr"/>
            <a:r>
              <a:rPr lang="es-E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Como también distintos servicios de Google, como reseñas y </a:t>
            </a:r>
            <a:r>
              <a:rPr lang="es-ES" err="1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Maps</a:t>
            </a:r>
            <a:r>
              <a:rPr lang="es-ES">
                <a:solidFill>
                  <a:schemeClr val="tx2">
                    <a:alpha val="60000"/>
                  </a:schemeClr>
                </a:solidFill>
                <a:latin typeface="Sabon Next LT"/>
                <a:ea typeface="+mn-lt"/>
                <a:cs typeface="+mn-lt"/>
              </a:rPr>
              <a:t>. </a:t>
            </a:r>
            <a:endParaRPr lang="en-US">
              <a:solidFill>
                <a:srgbClr val="201449">
                  <a:alpha val="60000"/>
                </a:srgbClr>
              </a:solidFill>
              <a:latin typeface="Sabon Next LT"/>
              <a:ea typeface="+mn-lt"/>
              <a:cs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296A05-2823-9E62-88AD-A1FAF0E9A96F}"/>
              </a:ext>
            </a:extLst>
          </p:cNvPr>
          <p:cNvSpPr txBox="1">
            <a:spLocks/>
          </p:cNvSpPr>
          <p:nvPr/>
        </p:nvSpPr>
        <p:spPr>
          <a:xfrm>
            <a:off x="4355388" y="2982448"/>
            <a:ext cx="37500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s-ES_tradnl" sz="3600" b="1">
                <a:cs typeface="Angsana New"/>
              </a:rPr>
              <a:t>Puntos cubiertos </a:t>
            </a:r>
            <a:endParaRPr lang="es-ES_tradnl" sz="36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31816-7461-F5A5-E351-9A401BFAE77A}"/>
              </a:ext>
            </a:extLst>
          </p:cNvPr>
          <p:cNvSpPr txBox="1"/>
          <p:nvPr/>
        </p:nvSpPr>
        <p:spPr>
          <a:xfrm>
            <a:off x="824420" y="4309768"/>
            <a:ext cx="10534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chemeClr val="tx2">
                    <a:alpha val="60000"/>
                  </a:schemeClr>
                </a:solidFill>
                <a:latin typeface="Avenir Next LT Pro"/>
                <a:ea typeface="+mn-lt"/>
                <a:cs typeface="+mn-lt"/>
              </a:rPr>
              <a:t>Interfaz</a:t>
            </a:r>
            <a:r>
              <a:rPr lang="es-ES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, servidores externos, localizador, API, notificaciones, widget botón rojo, SMS, teléfono</a:t>
            </a:r>
            <a:endParaRPr lang="en-US">
              <a:solidFill>
                <a:schemeClr val="tx2">
                  <a:alpha val="60000"/>
                </a:schemeClr>
              </a:solidFill>
              <a:latin typeface="Sabon Next 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362240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LuminousVTI</vt:lpstr>
      <vt:lpstr>Tu seguridad es nuestra prioridad, llevando a tu vida un nuevo nivel de tranquilidad, para ti y la gente que te quiere</vt:lpstr>
      <vt:lpstr>PowerPoint Presentation</vt:lpstr>
      <vt:lpstr>PowerPoint Presentation</vt:lpstr>
      <vt:lpstr>PowerPoint Presentation</vt:lpstr>
      <vt:lpstr>Problemas que solventa y ODS</vt:lpstr>
      <vt:lpstr>Usuarios a los que va dirigido.</vt:lpstr>
      <vt:lpstr>Bocetos iniciales</vt:lpstr>
      <vt:lpstr>Servicios externos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Mujer Segura</dc:title>
  <dc:creator>Javier Rojas Garcia-Rostan</dc:creator>
  <cp:revision>1</cp:revision>
  <dcterms:created xsi:type="dcterms:W3CDTF">2024-02-09T10:58:02Z</dcterms:created>
  <dcterms:modified xsi:type="dcterms:W3CDTF">2024-02-14T12:57:46Z</dcterms:modified>
</cp:coreProperties>
</file>